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9" r:id="rId24"/>
    <p:sldId id="281" r:id="rId25"/>
    <p:sldId id="282" r:id="rId26"/>
    <p:sldId id="283" r:id="rId27"/>
    <p:sldId id="284" r:id="rId28"/>
  </p:sldIdLst>
  <p:sldSz cx="14630400" cy="8229600"/>
  <p:notesSz cx="8229600" cy="14630400"/>
  <p:embeddedFontLst>
    <p:embeddedFont>
      <p:font typeface="Abril Fatface" panose="02000503000000020003" pitchFamily="2" charset="0"/>
      <p:regular r:id="rId30"/>
    </p:embeddedFont>
    <p:embeddedFont>
      <p:font typeface="DM Sans Light" panose="020B0604020202020204" charset="0"/>
      <p:regular r:id="rId31"/>
      <p:bold r:id="rId32"/>
      <p:italic r:id="rId33"/>
      <p:boldItalic r:id="rId34"/>
    </p:embeddedFont>
    <p:embeddedFont>
      <p:font typeface="DM Sans SemiBold" panose="020B0604020202020204" charset="0"/>
      <p:regular r:id="rId35"/>
      <p:bold r:id="rId36"/>
      <p:italic r:id="rId37"/>
      <p:boldItalic r:id="rId38"/>
    </p:embeddedFont>
    <p:embeddedFont>
      <p:font typeface="Garamond" panose="02020404030301010803" pitchFamily="18" charset="0"/>
      <p:regular r:id="rId39"/>
      <p:bold r:id="rId40"/>
      <p:italic r:id="rId41"/>
      <p:boldItalic r:id="rId42"/>
    </p:embeddedFont>
    <p:embeddedFont>
      <p:font typeface="Impact" panose="020B0806030902050204" pitchFamily="34" charset="0"/>
      <p:regular r:id="rId43"/>
    </p:embeddedFont>
    <p:embeddedFont>
      <p:font typeface="Inter Medium" panose="020B0604020202020204"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1" roundtripDataSignature="AMtx7miFQqUqmCcd2R+7CnJKJ5BxfsWC7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60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font" Target="fonts/font18.fntdata"/><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notesMaster" Target="notesMasters/notes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font" Target="fonts/font16.fntdata"/><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4" Type="http://schemas.openxmlformats.org/officeDocument/2006/relationships/font" Target="fonts/font15.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8" Type="http://schemas.openxmlformats.org/officeDocument/2006/relationships/slide" Target="slides/slide7.xml"/><Relationship Id="rId51" Type="http://customschemas.google.com/relationships/presentationmetadata" Target="meta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font" Target="fonts/font17.fntdata"/><Relationship Id="rId20" Type="http://schemas.openxmlformats.org/officeDocument/2006/relationships/slide" Target="slides/slide19.xml"/><Relationship Id="rId41" Type="http://schemas.openxmlformats.org/officeDocument/2006/relationships/font" Target="fonts/font12.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371850" y="1097275"/>
            <a:ext cx="5486650" cy="54864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822950" y="6949425"/>
            <a:ext cx="6583675" cy="6583675"/>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1: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4" name="Google Shape;114;p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115" name="Google Shape;115;p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a:t>
            </a:fld>
            <a:endParaRPr sz="1800">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2: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5" name="Google Shape;125;p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126" name="Google Shape;126;p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2</a:t>
            </a:fld>
            <a:endParaRPr sz="1800">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3:notes"/>
          <p:cNvSpPr txBox="1">
            <a:spLocks noGrp="1"/>
          </p:cNvSpPr>
          <p:nvPr>
            <p:ph type="body" idx="1"/>
          </p:nvPr>
        </p:nvSpPr>
        <p:spPr>
          <a:xfrm>
            <a:off x="822950" y="6949425"/>
            <a:ext cx="6583675" cy="65836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4" name="Google Shape;144;p3:notes"/>
          <p:cNvSpPr>
            <a:spLocks noGrp="1" noRot="1" noChangeAspect="1"/>
          </p:cNvSpPr>
          <p:nvPr>
            <p:ph type="sldImg" idx="2"/>
          </p:nvPr>
        </p:nvSpPr>
        <p:spPr>
          <a:xfrm>
            <a:off x="1371850" y="1097275"/>
            <a:ext cx="5486650" cy="5486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4:notes"/>
          <p:cNvSpPr txBox="1">
            <a:spLocks noGrp="1"/>
          </p:cNvSpPr>
          <p:nvPr>
            <p:ph type="body" idx="1"/>
          </p:nvPr>
        </p:nvSpPr>
        <p:spPr>
          <a:xfrm>
            <a:off x="822950" y="6949425"/>
            <a:ext cx="6583675" cy="65836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9" name="Google Shape;149;p4:notes"/>
          <p:cNvSpPr>
            <a:spLocks noGrp="1" noRot="1" noChangeAspect="1"/>
          </p:cNvSpPr>
          <p:nvPr>
            <p:ph type="sldImg" idx="2"/>
          </p:nvPr>
        </p:nvSpPr>
        <p:spPr>
          <a:xfrm>
            <a:off x="1371850" y="1097275"/>
            <a:ext cx="5486650" cy="5486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5:notes"/>
          <p:cNvSpPr txBox="1">
            <a:spLocks noGrp="1"/>
          </p:cNvSpPr>
          <p:nvPr>
            <p:ph type="body" idx="1"/>
          </p:nvPr>
        </p:nvSpPr>
        <p:spPr>
          <a:xfrm>
            <a:off x="822950" y="6949425"/>
            <a:ext cx="6583675" cy="65836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2" name="Google Shape;162;p5:notes"/>
          <p:cNvSpPr>
            <a:spLocks noGrp="1" noRot="1" noChangeAspect="1"/>
          </p:cNvSpPr>
          <p:nvPr>
            <p:ph type="sldImg" idx="2"/>
          </p:nvPr>
        </p:nvSpPr>
        <p:spPr>
          <a:xfrm>
            <a:off x="1371850" y="1097275"/>
            <a:ext cx="5486650" cy="5486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6:notes"/>
          <p:cNvSpPr txBox="1">
            <a:spLocks noGrp="1"/>
          </p:cNvSpPr>
          <p:nvPr>
            <p:ph type="body" idx="1"/>
          </p:nvPr>
        </p:nvSpPr>
        <p:spPr>
          <a:xfrm>
            <a:off x="822950" y="6949425"/>
            <a:ext cx="6583675" cy="65836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p6:notes"/>
          <p:cNvSpPr>
            <a:spLocks noGrp="1" noRot="1" noChangeAspect="1"/>
          </p:cNvSpPr>
          <p:nvPr>
            <p:ph type="sldImg" idx="2"/>
          </p:nvPr>
        </p:nvSpPr>
        <p:spPr>
          <a:xfrm>
            <a:off x="1371850" y="1097275"/>
            <a:ext cx="5486650" cy="5486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7:notes"/>
          <p:cNvSpPr txBox="1">
            <a:spLocks noGrp="1"/>
          </p:cNvSpPr>
          <p:nvPr>
            <p:ph type="body" idx="1"/>
          </p:nvPr>
        </p:nvSpPr>
        <p:spPr>
          <a:xfrm>
            <a:off x="822950" y="6949425"/>
            <a:ext cx="6583675" cy="65836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4" name="Google Shape;184;p7:notes"/>
          <p:cNvSpPr>
            <a:spLocks noGrp="1" noRot="1" noChangeAspect="1"/>
          </p:cNvSpPr>
          <p:nvPr>
            <p:ph type="sldImg" idx="2"/>
          </p:nvPr>
        </p:nvSpPr>
        <p:spPr>
          <a:xfrm>
            <a:off x="1371850" y="1097275"/>
            <a:ext cx="5486650" cy="5486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8: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5" name="Google Shape;195;p8: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196" name="Google Shape;196;p8: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8</a:t>
            </a:fld>
            <a:endParaRPr sz="1800">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9: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4" name="Google Shape;214;p9: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215" name="Google Shape;215;p9: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9</a:t>
            </a:fld>
            <a:endParaRPr sz="1800">
              <a:solidFill>
                <a:schemeClr val="dk1"/>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0: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7" name="Google Shape;237;p10: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238" name="Google Shape;238;p1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10</a:t>
            </a:fld>
            <a:endParaRPr sz="1800">
              <a:solidFill>
                <a:schemeClr val="dk1"/>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1: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56" name="Google Shape;256;p1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257" name="Google Shape;257;p1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11</a:t>
            </a:fld>
            <a:endParaRPr sz="1800">
              <a:solidFill>
                <a:schemeClr val="dk1"/>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2: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78" name="Google Shape;278;p1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279" name="Google Shape;279;p1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12</a:t>
            </a:fld>
            <a:endParaRPr sz="1800">
              <a:solidFill>
                <a:schemeClr val="dk1"/>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3: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05" name="Google Shape;305;p1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306" name="Google Shape;306;p1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13</a:t>
            </a:fld>
            <a:endParaRPr sz="1800">
              <a:solidFill>
                <a:schemeClr val="dk1"/>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14: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8" name="Google Shape;318;p1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319" name="Google Shape;319;p1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14</a:t>
            </a:fld>
            <a:endParaRPr sz="1800">
              <a:solidFill>
                <a:schemeClr val="dk1"/>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15: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36" name="Google Shape;336;p15: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337" name="Google Shape;337;p15: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15</a:t>
            </a:fld>
            <a:endParaRPr sz="1800">
              <a:solidFill>
                <a:schemeClr val="dk1"/>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16: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69" name="Google Shape;369;p16: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370" name="Google Shape;370;p16: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16</a:t>
            </a:fld>
            <a:endParaRPr sz="1800">
              <a:solidFill>
                <a:schemeClr val="dk1"/>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17: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94" name="Google Shape;394;p1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395" name="Google Shape;395;p1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17</a:t>
            </a:fld>
            <a:endParaRPr sz="1800">
              <a:solidFill>
                <a:schemeClr val="dk1"/>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18: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10" name="Google Shape;410;p18: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411" name="Google Shape;411;p18: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18</a:t>
            </a:fld>
            <a:endParaRPr sz="1800">
              <a:solidFill>
                <a:schemeClr val="dk1"/>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p19: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29" name="Google Shape;429;p19: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430" name="Google Shape;430;p19: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19</a:t>
            </a:fld>
            <a:endParaRPr sz="1800">
              <a:solidFill>
                <a:schemeClr val="dk1"/>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p20: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51" name="Google Shape;451;p20: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452" name="Google Shape;452;p2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20</a:t>
            </a:fld>
            <a:endParaRPr sz="1800">
              <a:solidFill>
                <a:schemeClr val="dk1"/>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p21: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80" name="Google Shape;480;p2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481" name="Google Shape;481;p2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21</a:t>
            </a:fld>
            <a:endParaRPr sz="1800">
              <a:solidFill>
                <a:schemeClr val="dk1"/>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22: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91" name="Google Shape;491;p2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492" name="Google Shape;492;p2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22</a:t>
            </a:fld>
            <a:endParaRPr sz="1800">
              <a:solidFill>
                <a:schemeClr val="dk1"/>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p24: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53" name="Google Shape;553;p2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554" name="Google Shape;554;p2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23</a:t>
            </a:fld>
            <a:endParaRPr sz="1800">
              <a:solidFill>
                <a:schemeClr val="dk1"/>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p26: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06" name="Google Shape;606;p26: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607" name="Google Shape;607;p26: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24</a:t>
            </a:fld>
            <a:endParaRPr sz="1800">
              <a:solidFill>
                <a:schemeClr val="dk1"/>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p27: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25" name="Google Shape;625;p2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626" name="Google Shape;626;p2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25</a:t>
            </a:fld>
            <a:endParaRPr sz="1800">
              <a:solidFill>
                <a:schemeClr val="dk1"/>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p28: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39" name="Google Shape;639;p28: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640" name="Google Shape;640;p28: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26</a:t>
            </a:fld>
            <a:endParaRPr sz="1800">
              <a:solidFill>
                <a:schemeClr val="dk1"/>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p29: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55" name="Google Shape;655;p29: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656" name="Google Shape;656;p29: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27</a:t>
            </a:fld>
            <a:endParaRPr sz="1800">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ide 1 master">
  <p:cSld name="Slide 1 master">
    <p:spTree>
      <p:nvGrpSpPr>
        <p:cNvPr id="1" name="Shape 13"/>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lide 2 master">
  <p:cSld name="Slide 2 master">
    <p:spTree>
      <p:nvGrpSpPr>
        <p:cNvPr id="1" name="Shape 14"/>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lide 6 master">
  <p:cSld name="Slide 6 master">
    <p:spTree>
      <p:nvGrpSpPr>
        <p:cNvPr id="1" name="Shape 15"/>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lide 7 master">
  <p:cSld name="Slide 7 master">
    <p:spTree>
      <p:nvGrpSpPr>
        <p:cNvPr id="1" name="Shape 16"/>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lide 8 master">
  <p:cSld name="Slide 8 master">
    <p:spTree>
      <p:nvGrpSpPr>
        <p:cNvPr id="1" name="Shape 17"/>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lide 9 master">
  <p:cSld name="Slide 9 master">
    <p:spTree>
      <p:nvGrpSpPr>
        <p:cNvPr id="1" name="Shape 18"/>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lide 3 master">
  <p:cSld name="Slide 3 master">
    <p:spTree>
      <p:nvGrpSpPr>
        <p:cNvPr id="1" name="Shape 19"/>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lide 4 master">
  <p:cSld name="Slide 4 master">
    <p:spTree>
      <p:nvGrpSpPr>
        <p:cNvPr id="1" name="Shape 20"/>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lide 5 master">
  <p:cSld name="Slide 5 master">
    <p:spTree>
      <p:nvGrpSpPr>
        <p:cNvPr id="1" name="Shape 21"/>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lide 10 master">
  <p:cSld name="Slide 10 master">
    <p:spTree>
      <p:nvGrpSpPr>
        <p:cNvPr id="1" name="Shape 22"/>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chemeClr val="lt2"/>
        </a:solidFill>
        <a:effectLst/>
      </p:bgPr>
    </p:bg>
    <p:spTree>
      <p:nvGrpSpPr>
        <p:cNvPr id="1" name="Shape 23"/>
        <p:cNvGrpSpPr/>
        <p:nvPr/>
      </p:nvGrpSpPr>
      <p:grpSpPr>
        <a:xfrm>
          <a:off x="0" y="0"/>
          <a:ext cx="0" cy="0"/>
          <a:chOff x="0" y="0"/>
          <a:chExt cx="0" cy="0"/>
        </a:xfrm>
      </p:grpSpPr>
      <p:sp>
        <p:nvSpPr>
          <p:cNvPr id="24" name="Google Shape;24;p41"/>
          <p:cNvSpPr/>
          <p:nvPr/>
        </p:nvSpPr>
        <p:spPr>
          <a:xfrm>
            <a:off x="1" y="0"/>
            <a:ext cx="14630400" cy="8229600"/>
          </a:xfrm>
          <a:prstGeom prst="rect">
            <a:avLst/>
          </a:prstGeom>
          <a:blipFill rotWithShape="1">
            <a:blip r:embed="rId2">
              <a:alphaModFix amt="40000"/>
            </a:blip>
            <a:tile tx="-133350" ty="330200" sx="85000" sy="85000" flip="xy" algn="tl"/>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41"/>
          <p:cNvSpPr/>
          <p:nvPr/>
        </p:nvSpPr>
        <p:spPr>
          <a:xfrm>
            <a:off x="1569444" y="1521276"/>
            <a:ext cx="11491514" cy="5169540"/>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41"/>
          <p:cNvSpPr/>
          <p:nvPr/>
        </p:nvSpPr>
        <p:spPr>
          <a:xfrm>
            <a:off x="1737361" y="1693938"/>
            <a:ext cx="11155680" cy="4841724"/>
          </a:xfrm>
          <a:prstGeom prst="rect">
            <a:avLst/>
          </a:prstGeom>
          <a:noFill/>
          <a:ln w="9525" cap="sq" cmpd="sng">
            <a:solidFill>
              <a:srgbClr val="3F3F3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1"/>
          <p:cNvSpPr/>
          <p:nvPr/>
        </p:nvSpPr>
        <p:spPr>
          <a:xfrm>
            <a:off x="6163056" y="1521276"/>
            <a:ext cx="2304288" cy="877824"/>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 name="Google Shape;28;p41"/>
          <p:cNvGrpSpPr/>
          <p:nvPr/>
        </p:nvGrpSpPr>
        <p:grpSpPr>
          <a:xfrm>
            <a:off x="6300216" y="1521277"/>
            <a:ext cx="2029968" cy="774354"/>
            <a:chOff x="5318306" y="1386268"/>
            <a:chExt cx="1567331" cy="645295"/>
          </a:xfrm>
        </p:grpSpPr>
        <p:cxnSp>
          <p:nvCxnSpPr>
            <p:cNvPr id="29" name="Google Shape;29;p41"/>
            <p:cNvCxnSpPr/>
            <p:nvPr/>
          </p:nvCxnSpPr>
          <p:spPr>
            <a:xfrm>
              <a:off x="5318306" y="1386268"/>
              <a:ext cx="0" cy="640080"/>
            </a:xfrm>
            <a:prstGeom prst="straightConnector1">
              <a:avLst/>
            </a:prstGeom>
            <a:solidFill>
              <a:srgbClr val="262626"/>
            </a:solidFill>
            <a:ln w="9525" cap="flat" cmpd="sng">
              <a:solidFill>
                <a:srgbClr val="262626"/>
              </a:solidFill>
              <a:prstDash val="solid"/>
              <a:miter lim="800000"/>
              <a:headEnd type="none" w="sm" len="sm"/>
              <a:tailEnd type="none" w="sm" len="sm"/>
            </a:ln>
          </p:spPr>
        </p:cxnSp>
        <p:cxnSp>
          <p:nvCxnSpPr>
            <p:cNvPr id="30" name="Google Shape;30;p41"/>
            <p:cNvCxnSpPr/>
            <p:nvPr/>
          </p:nvCxnSpPr>
          <p:spPr>
            <a:xfrm>
              <a:off x="6885637" y="1386268"/>
              <a:ext cx="0" cy="640080"/>
            </a:xfrm>
            <a:prstGeom prst="straightConnector1">
              <a:avLst/>
            </a:prstGeom>
            <a:solidFill>
              <a:srgbClr val="262626"/>
            </a:solidFill>
            <a:ln w="9525" cap="flat" cmpd="sng">
              <a:solidFill>
                <a:srgbClr val="262626"/>
              </a:solidFill>
              <a:prstDash val="solid"/>
              <a:miter lim="800000"/>
              <a:headEnd type="none" w="sm" len="sm"/>
              <a:tailEnd type="none" w="sm" len="sm"/>
            </a:ln>
          </p:spPr>
        </p:cxnSp>
        <p:cxnSp>
          <p:nvCxnSpPr>
            <p:cNvPr id="31" name="Google Shape;31;p41"/>
            <p:cNvCxnSpPr/>
            <p:nvPr/>
          </p:nvCxnSpPr>
          <p:spPr>
            <a:xfrm>
              <a:off x="5318306" y="2031563"/>
              <a:ext cx="1567331" cy="0"/>
            </a:xfrm>
            <a:prstGeom prst="straightConnector1">
              <a:avLst/>
            </a:prstGeom>
            <a:solidFill>
              <a:srgbClr val="262626"/>
            </a:solidFill>
            <a:ln w="9525" cap="flat" cmpd="sng">
              <a:solidFill>
                <a:srgbClr val="262626"/>
              </a:solidFill>
              <a:prstDash val="solid"/>
              <a:miter lim="800000"/>
              <a:headEnd type="none" w="sm" len="sm"/>
              <a:tailEnd type="none" w="sm" len="sm"/>
            </a:ln>
          </p:spPr>
        </p:cxnSp>
      </p:grpSp>
      <p:sp>
        <p:nvSpPr>
          <p:cNvPr id="32" name="Google Shape;32;p41"/>
          <p:cNvSpPr txBox="1">
            <a:spLocks noGrp="1"/>
          </p:cNvSpPr>
          <p:nvPr>
            <p:ph type="ctrTitle"/>
          </p:nvPr>
        </p:nvSpPr>
        <p:spPr>
          <a:xfrm>
            <a:off x="1874050" y="2509516"/>
            <a:ext cx="10882303" cy="3108960"/>
          </a:xfrm>
          <a:prstGeom prst="rect">
            <a:avLst/>
          </a:prstGeom>
          <a:noFill/>
          <a:ln>
            <a:noFill/>
          </a:ln>
        </p:spPr>
        <p:txBody>
          <a:bodyPr spcFirstLastPara="1" wrap="square" lIns="91425" tIns="45700" rIns="91425" bIns="45700" anchor="ctr" anchorCtr="0">
            <a:noAutofit/>
          </a:bodyPr>
          <a:lstStyle>
            <a:lvl1pPr lvl="0" algn="ctr">
              <a:lnSpc>
                <a:spcPct val="83000"/>
              </a:lnSpc>
              <a:spcBef>
                <a:spcPts val="0"/>
              </a:spcBef>
              <a:spcAft>
                <a:spcPts val="0"/>
              </a:spcAft>
              <a:buClr>
                <a:srgbClr val="262626"/>
              </a:buClr>
              <a:buSzPts val="8640"/>
              <a:buFont typeface="Garamond"/>
              <a:buNone/>
              <a:defRPr sz="8640" b="0" cap="none">
                <a:solidFill>
                  <a:srgbClr val="262626"/>
                </a:solidFill>
                <a:latin typeface="Garamond"/>
                <a:ea typeface="Garamond"/>
                <a:cs typeface="Garamond"/>
                <a:sym typeface="Garamo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41"/>
          <p:cNvSpPr txBox="1">
            <a:spLocks noGrp="1"/>
          </p:cNvSpPr>
          <p:nvPr>
            <p:ph type="subTitle" idx="1"/>
          </p:nvPr>
        </p:nvSpPr>
        <p:spPr>
          <a:xfrm>
            <a:off x="1874520" y="5618475"/>
            <a:ext cx="10885018" cy="548641"/>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0"/>
              </a:spcBef>
              <a:spcAft>
                <a:spcPts val="0"/>
              </a:spcAft>
              <a:buSzPts val="1920"/>
              <a:buNone/>
              <a:defRPr sz="1920">
                <a:solidFill>
                  <a:srgbClr val="564842"/>
                </a:solidFill>
              </a:defRPr>
            </a:lvl1pPr>
            <a:lvl2pPr lvl="1" algn="ctr">
              <a:lnSpc>
                <a:spcPct val="100000"/>
              </a:lnSpc>
              <a:spcBef>
                <a:spcPts val="600"/>
              </a:spcBef>
              <a:spcAft>
                <a:spcPts val="0"/>
              </a:spcAft>
              <a:buSzPts val="1920"/>
              <a:buNone/>
              <a:defRPr sz="1920"/>
            </a:lvl2pPr>
            <a:lvl3pPr lvl="2" algn="ctr">
              <a:lnSpc>
                <a:spcPct val="100000"/>
              </a:lnSpc>
              <a:spcBef>
                <a:spcPts val="600"/>
              </a:spcBef>
              <a:spcAft>
                <a:spcPts val="0"/>
              </a:spcAft>
              <a:buSzPts val="1920"/>
              <a:buNone/>
              <a:defRPr sz="1920"/>
            </a:lvl3pPr>
            <a:lvl4pPr lvl="3" algn="ctr">
              <a:lnSpc>
                <a:spcPct val="100000"/>
              </a:lnSpc>
              <a:spcBef>
                <a:spcPts val="600"/>
              </a:spcBef>
              <a:spcAft>
                <a:spcPts val="0"/>
              </a:spcAft>
              <a:buSzPts val="1920"/>
              <a:buNone/>
              <a:defRPr sz="1920"/>
            </a:lvl4pPr>
            <a:lvl5pPr lvl="4" algn="ctr">
              <a:lnSpc>
                <a:spcPct val="100000"/>
              </a:lnSpc>
              <a:spcBef>
                <a:spcPts val="600"/>
              </a:spcBef>
              <a:spcAft>
                <a:spcPts val="0"/>
              </a:spcAft>
              <a:buSzPts val="1920"/>
              <a:buNone/>
              <a:defRPr sz="1920"/>
            </a:lvl5pPr>
            <a:lvl6pPr lvl="5" algn="ctr">
              <a:lnSpc>
                <a:spcPct val="100000"/>
              </a:lnSpc>
              <a:spcBef>
                <a:spcPts val="600"/>
              </a:spcBef>
              <a:spcAft>
                <a:spcPts val="0"/>
              </a:spcAft>
              <a:buSzPts val="1920"/>
              <a:buNone/>
              <a:defRPr sz="1920"/>
            </a:lvl6pPr>
            <a:lvl7pPr lvl="6" algn="ctr">
              <a:lnSpc>
                <a:spcPct val="100000"/>
              </a:lnSpc>
              <a:spcBef>
                <a:spcPts val="600"/>
              </a:spcBef>
              <a:spcAft>
                <a:spcPts val="0"/>
              </a:spcAft>
              <a:buSzPts val="1920"/>
              <a:buNone/>
              <a:defRPr sz="1920"/>
            </a:lvl7pPr>
            <a:lvl8pPr lvl="7" algn="ctr">
              <a:lnSpc>
                <a:spcPct val="100000"/>
              </a:lnSpc>
              <a:spcBef>
                <a:spcPts val="600"/>
              </a:spcBef>
              <a:spcAft>
                <a:spcPts val="0"/>
              </a:spcAft>
              <a:buSzPts val="1920"/>
              <a:buNone/>
              <a:defRPr sz="1920"/>
            </a:lvl8pPr>
            <a:lvl9pPr lvl="8" algn="ctr">
              <a:lnSpc>
                <a:spcPct val="100000"/>
              </a:lnSpc>
              <a:spcBef>
                <a:spcPts val="600"/>
              </a:spcBef>
              <a:spcAft>
                <a:spcPts val="0"/>
              </a:spcAft>
              <a:buSzPts val="1920"/>
              <a:buNone/>
              <a:defRPr sz="1920"/>
            </a:lvl9pPr>
          </a:lstStyle>
          <a:p>
            <a:endParaRPr/>
          </a:p>
        </p:txBody>
      </p:sp>
      <p:sp>
        <p:nvSpPr>
          <p:cNvPr id="34" name="Google Shape;34;p41"/>
          <p:cNvSpPr txBox="1">
            <a:spLocks noGrp="1"/>
          </p:cNvSpPr>
          <p:nvPr>
            <p:ph type="dt" idx="10"/>
          </p:nvPr>
        </p:nvSpPr>
        <p:spPr>
          <a:xfrm>
            <a:off x="6382512" y="1609506"/>
            <a:ext cx="1865376" cy="632656"/>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sz="1560">
                <a:solidFill>
                  <a:srgbClr val="FFFFFF"/>
                </a:solidFill>
                <a:latin typeface="Garamond"/>
                <a:ea typeface="Garamond"/>
                <a:cs typeface="Garamond"/>
                <a:sym typeface="Garamond"/>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41"/>
          <p:cNvSpPr txBox="1">
            <a:spLocks noGrp="1"/>
          </p:cNvSpPr>
          <p:nvPr>
            <p:ph type="ftr" idx="11"/>
          </p:nvPr>
        </p:nvSpPr>
        <p:spPr>
          <a:xfrm>
            <a:off x="1744675" y="6254496"/>
            <a:ext cx="7086600" cy="27432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solidFill>
                  <a:srgbClr val="3F3F3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41"/>
          <p:cNvSpPr txBox="1">
            <a:spLocks noGrp="1"/>
          </p:cNvSpPr>
          <p:nvPr>
            <p:ph type="sldNum" idx="12"/>
          </p:nvPr>
        </p:nvSpPr>
        <p:spPr>
          <a:xfrm>
            <a:off x="10328304" y="6254496"/>
            <a:ext cx="2534257" cy="27432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sz="1200">
                <a:solidFill>
                  <a:srgbClr val="3F3F3F"/>
                </a:solidFill>
                <a:latin typeface="Garamond"/>
                <a:ea typeface="Garamond"/>
                <a:cs typeface="Garamond"/>
                <a:sym typeface="Garamond"/>
              </a:defRPr>
            </a:lvl1pPr>
            <a:lvl2pPr marL="0" lvl="1" indent="0" algn="r">
              <a:spcBef>
                <a:spcPts val="0"/>
              </a:spcBef>
              <a:buNone/>
              <a:defRPr sz="1200">
                <a:solidFill>
                  <a:srgbClr val="3F3F3F"/>
                </a:solidFill>
                <a:latin typeface="Garamond"/>
                <a:ea typeface="Garamond"/>
                <a:cs typeface="Garamond"/>
                <a:sym typeface="Garamond"/>
              </a:defRPr>
            </a:lvl2pPr>
            <a:lvl3pPr marL="0" lvl="2" indent="0" algn="r">
              <a:spcBef>
                <a:spcPts val="0"/>
              </a:spcBef>
              <a:buNone/>
              <a:defRPr sz="1200">
                <a:solidFill>
                  <a:srgbClr val="3F3F3F"/>
                </a:solidFill>
                <a:latin typeface="Garamond"/>
                <a:ea typeface="Garamond"/>
                <a:cs typeface="Garamond"/>
                <a:sym typeface="Garamond"/>
              </a:defRPr>
            </a:lvl3pPr>
            <a:lvl4pPr marL="0" lvl="3" indent="0" algn="r">
              <a:spcBef>
                <a:spcPts val="0"/>
              </a:spcBef>
              <a:buNone/>
              <a:defRPr sz="1200">
                <a:solidFill>
                  <a:srgbClr val="3F3F3F"/>
                </a:solidFill>
                <a:latin typeface="Garamond"/>
                <a:ea typeface="Garamond"/>
                <a:cs typeface="Garamond"/>
                <a:sym typeface="Garamond"/>
              </a:defRPr>
            </a:lvl4pPr>
            <a:lvl5pPr marL="0" lvl="4" indent="0" algn="r">
              <a:spcBef>
                <a:spcPts val="0"/>
              </a:spcBef>
              <a:buNone/>
              <a:defRPr sz="1200">
                <a:solidFill>
                  <a:srgbClr val="3F3F3F"/>
                </a:solidFill>
                <a:latin typeface="Garamond"/>
                <a:ea typeface="Garamond"/>
                <a:cs typeface="Garamond"/>
                <a:sym typeface="Garamond"/>
              </a:defRPr>
            </a:lvl5pPr>
            <a:lvl6pPr marL="0" lvl="5" indent="0" algn="r">
              <a:spcBef>
                <a:spcPts val="0"/>
              </a:spcBef>
              <a:buNone/>
              <a:defRPr sz="1200">
                <a:solidFill>
                  <a:srgbClr val="3F3F3F"/>
                </a:solidFill>
                <a:latin typeface="Garamond"/>
                <a:ea typeface="Garamond"/>
                <a:cs typeface="Garamond"/>
                <a:sym typeface="Garamond"/>
              </a:defRPr>
            </a:lvl6pPr>
            <a:lvl7pPr marL="0" lvl="6" indent="0" algn="r">
              <a:spcBef>
                <a:spcPts val="0"/>
              </a:spcBef>
              <a:buNone/>
              <a:defRPr sz="1200">
                <a:solidFill>
                  <a:srgbClr val="3F3F3F"/>
                </a:solidFill>
                <a:latin typeface="Garamond"/>
                <a:ea typeface="Garamond"/>
                <a:cs typeface="Garamond"/>
                <a:sym typeface="Garamond"/>
              </a:defRPr>
            </a:lvl7pPr>
            <a:lvl8pPr marL="0" lvl="7" indent="0" algn="r">
              <a:spcBef>
                <a:spcPts val="0"/>
              </a:spcBef>
              <a:buNone/>
              <a:defRPr sz="1200">
                <a:solidFill>
                  <a:srgbClr val="3F3F3F"/>
                </a:solidFill>
                <a:latin typeface="Garamond"/>
                <a:ea typeface="Garamond"/>
                <a:cs typeface="Garamond"/>
                <a:sym typeface="Garamond"/>
              </a:defRPr>
            </a:lvl8pPr>
            <a:lvl9pPr marL="0" lvl="8" indent="0" algn="r">
              <a:spcBef>
                <a:spcPts val="0"/>
              </a:spcBef>
              <a:buNone/>
              <a:defRPr sz="1200">
                <a:solidFill>
                  <a:srgbClr val="3F3F3F"/>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7"/>
        <p:cNvGrpSpPr/>
        <p:nvPr/>
      </p:nvGrpSpPr>
      <p:grpSpPr>
        <a:xfrm>
          <a:off x="0" y="0"/>
          <a:ext cx="0" cy="0"/>
          <a:chOff x="0" y="0"/>
          <a:chExt cx="0" cy="0"/>
        </a:xfrm>
      </p:grpSpPr>
      <p:sp>
        <p:nvSpPr>
          <p:cNvPr id="38" name="Google Shape;38;p42"/>
          <p:cNvSpPr txBox="1">
            <a:spLocks noGrp="1"/>
          </p:cNvSpPr>
          <p:nvPr>
            <p:ph type="title"/>
          </p:nvPr>
        </p:nvSpPr>
        <p:spPr>
          <a:xfrm>
            <a:off x="1280160" y="771113"/>
            <a:ext cx="12070080" cy="164592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42"/>
          <p:cNvSpPr txBox="1">
            <a:spLocks noGrp="1"/>
          </p:cNvSpPr>
          <p:nvPr>
            <p:ph type="body" idx="1"/>
          </p:nvPr>
        </p:nvSpPr>
        <p:spPr>
          <a:xfrm>
            <a:off x="1280160" y="2523744"/>
            <a:ext cx="12070080" cy="4718304"/>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80"/>
              </a:spcBef>
              <a:spcAft>
                <a:spcPts val="0"/>
              </a:spcAft>
              <a:buSzPts val="1800"/>
              <a:buChar char="◦"/>
              <a:defRPr/>
            </a:lvl1pPr>
            <a:lvl2pPr marL="914400" lvl="1" indent="-342900" algn="l">
              <a:lnSpc>
                <a:spcPct val="100000"/>
              </a:lnSpc>
              <a:spcBef>
                <a:spcPts val="600"/>
              </a:spcBef>
              <a:spcAft>
                <a:spcPts val="0"/>
              </a:spcAft>
              <a:buSzPts val="180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100000"/>
              </a:lnSpc>
              <a:spcBef>
                <a:spcPts val="600"/>
              </a:spcBef>
              <a:spcAft>
                <a:spcPts val="0"/>
              </a:spcAft>
              <a:buSzPts val="1800"/>
              <a:buChar char="◦"/>
              <a:defRPr/>
            </a:lvl6pPr>
            <a:lvl7pPr marL="3200400" lvl="6" indent="-342900" algn="l">
              <a:lnSpc>
                <a:spcPct val="100000"/>
              </a:lnSpc>
              <a:spcBef>
                <a:spcPts val="600"/>
              </a:spcBef>
              <a:spcAft>
                <a:spcPts val="0"/>
              </a:spcAft>
              <a:buSzPts val="1800"/>
              <a:buChar char="◦"/>
              <a:defRPr/>
            </a:lvl7pPr>
            <a:lvl8pPr marL="3657600" lvl="7" indent="-342900" algn="l">
              <a:lnSpc>
                <a:spcPct val="100000"/>
              </a:lnSpc>
              <a:spcBef>
                <a:spcPts val="600"/>
              </a:spcBef>
              <a:spcAft>
                <a:spcPts val="0"/>
              </a:spcAft>
              <a:buSzPts val="1800"/>
              <a:buChar char="◦"/>
              <a:defRPr/>
            </a:lvl8pPr>
            <a:lvl9pPr marL="4114800" lvl="8" indent="-342900" algn="l">
              <a:lnSpc>
                <a:spcPct val="100000"/>
              </a:lnSpc>
              <a:spcBef>
                <a:spcPts val="600"/>
              </a:spcBef>
              <a:spcAft>
                <a:spcPts val="0"/>
              </a:spcAft>
              <a:buSzPts val="1800"/>
              <a:buChar char="◦"/>
              <a:defRPr/>
            </a:lvl9pPr>
          </a:lstStyle>
          <a:p>
            <a:endParaRPr/>
          </a:p>
        </p:txBody>
      </p:sp>
      <p:sp>
        <p:nvSpPr>
          <p:cNvPr id="40" name="Google Shape;40;p42"/>
          <p:cNvSpPr txBox="1">
            <a:spLocks noGrp="1"/>
          </p:cNvSpPr>
          <p:nvPr>
            <p:ph type="dt" idx="10"/>
          </p:nvPr>
        </p:nvSpPr>
        <p:spPr>
          <a:xfrm>
            <a:off x="467357" y="7457442"/>
            <a:ext cx="3291840" cy="3072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42"/>
          <p:cNvSpPr txBox="1">
            <a:spLocks noGrp="1"/>
          </p:cNvSpPr>
          <p:nvPr>
            <p:ph type="ftr" idx="11"/>
          </p:nvPr>
        </p:nvSpPr>
        <p:spPr>
          <a:xfrm>
            <a:off x="4187952" y="7457442"/>
            <a:ext cx="6254496" cy="307238"/>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42"/>
          <p:cNvSpPr txBox="1">
            <a:spLocks noGrp="1"/>
          </p:cNvSpPr>
          <p:nvPr>
            <p:ph type="sldNum" idx="12"/>
          </p:nvPr>
        </p:nvSpPr>
        <p:spPr>
          <a:xfrm>
            <a:off x="12418242" y="7457442"/>
            <a:ext cx="1755648" cy="307238"/>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bg>
      <p:bgPr>
        <a:solidFill>
          <a:schemeClr val="lt2"/>
        </a:solidFill>
        <a:effectLst/>
      </p:bgPr>
    </p:bg>
    <p:spTree>
      <p:nvGrpSpPr>
        <p:cNvPr id="1" name="Shape 43"/>
        <p:cNvGrpSpPr/>
        <p:nvPr/>
      </p:nvGrpSpPr>
      <p:grpSpPr>
        <a:xfrm>
          <a:off x="0" y="0"/>
          <a:ext cx="0" cy="0"/>
          <a:chOff x="0" y="0"/>
          <a:chExt cx="0" cy="0"/>
        </a:xfrm>
      </p:grpSpPr>
      <p:sp>
        <p:nvSpPr>
          <p:cNvPr id="44" name="Google Shape;44;p43"/>
          <p:cNvSpPr/>
          <p:nvPr/>
        </p:nvSpPr>
        <p:spPr>
          <a:xfrm>
            <a:off x="14141" y="0"/>
            <a:ext cx="14630400" cy="8229600"/>
          </a:xfrm>
          <a:prstGeom prst="rect">
            <a:avLst/>
          </a:prstGeom>
          <a:blipFill rotWithShape="1">
            <a:blip r:embed="rId2">
              <a:alphaModFix amt="40000"/>
            </a:blip>
            <a:tile tx="-133350" ty="330200" sx="85000" sy="85000" flip="xy" algn="tl"/>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43"/>
          <p:cNvSpPr/>
          <p:nvPr/>
        </p:nvSpPr>
        <p:spPr>
          <a:xfrm>
            <a:off x="1569444" y="1521276"/>
            <a:ext cx="11491514" cy="5169540"/>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43"/>
          <p:cNvSpPr/>
          <p:nvPr/>
        </p:nvSpPr>
        <p:spPr>
          <a:xfrm>
            <a:off x="1737361" y="1693938"/>
            <a:ext cx="11155680" cy="4841724"/>
          </a:xfrm>
          <a:prstGeom prst="rect">
            <a:avLst/>
          </a:prstGeom>
          <a:noFill/>
          <a:ln w="9525" cap="sq" cmpd="sng">
            <a:solidFill>
              <a:srgbClr val="3F3F3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43"/>
          <p:cNvSpPr/>
          <p:nvPr/>
        </p:nvSpPr>
        <p:spPr>
          <a:xfrm>
            <a:off x="6163056" y="1521276"/>
            <a:ext cx="2304288" cy="877824"/>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8" name="Google Shape;48;p43"/>
          <p:cNvGrpSpPr/>
          <p:nvPr/>
        </p:nvGrpSpPr>
        <p:grpSpPr>
          <a:xfrm>
            <a:off x="6300216" y="1521277"/>
            <a:ext cx="2029968" cy="774354"/>
            <a:chOff x="5318306" y="1386268"/>
            <a:chExt cx="1567331" cy="645295"/>
          </a:xfrm>
        </p:grpSpPr>
        <p:cxnSp>
          <p:nvCxnSpPr>
            <p:cNvPr id="49" name="Google Shape;49;p43"/>
            <p:cNvCxnSpPr/>
            <p:nvPr/>
          </p:nvCxnSpPr>
          <p:spPr>
            <a:xfrm>
              <a:off x="5318306" y="1386268"/>
              <a:ext cx="0" cy="640080"/>
            </a:xfrm>
            <a:prstGeom prst="straightConnector1">
              <a:avLst/>
            </a:prstGeom>
            <a:solidFill>
              <a:srgbClr val="262626"/>
            </a:solidFill>
            <a:ln w="9525" cap="flat" cmpd="sng">
              <a:solidFill>
                <a:srgbClr val="7D3B12"/>
              </a:solidFill>
              <a:prstDash val="solid"/>
              <a:miter lim="800000"/>
              <a:headEnd type="none" w="sm" len="sm"/>
              <a:tailEnd type="none" w="sm" len="sm"/>
            </a:ln>
          </p:spPr>
        </p:cxnSp>
        <p:cxnSp>
          <p:nvCxnSpPr>
            <p:cNvPr id="50" name="Google Shape;50;p43"/>
            <p:cNvCxnSpPr/>
            <p:nvPr/>
          </p:nvCxnSpPr>
          <p:spPr>
            <a:xfrm>
              <a:off x="6885637" y="1386268"/>
              <a:ext cx="0" cy="640080"/>
            </a:xfrm>
            <a:prstGeom prst="straightConnector1">
              <a:avLst/>
            </a:prstGeom>
            <a:solidFill>
              <a:srgbClr val="262626"/>
            </a:solidFill>
            <a:ln w="9525" cap="flat" cmpd="sng">
              <a:solidFill>
                <a:srgbClr val="7D3B12"/>
              </a:solidFill>
              <a:prstDash val="solid"/>
              <a:miter lim="800000"/>
              <a:headEnd type="none" w="sm" len="sm"/>
              <a:tailEnd type="none" w="sm" len="sm"/>
            </a:ln>
          </p:spPr>
        </p:cxnSp>
        <p:cxnSp>
          <p:nvCxnSpPr>
            <p:cNvPr id="51" name="Google Shape;51;p43"/>
            <p:cNvCxnSpPr/>
            <p:nvPr/>
          </p:nvCxnSpPr>
          <p:spPr>
            <a:xfrm>
              <a:off x="5318306" y="2031563"/>
              <a:ext cx="1567331" cy="0"/>
            </a:xfrm>
            <a:prstGeom prst="straightConnector1">
              <a:avLst/>
            </a:prstGeom>
            <a:solidFill>
              <a:srgbClr val="262626"/>
            </a:solidFill>
            <a:ln w="9525" cap="flat" cmpd="sng">
              <a:solidFill>
                <a:srgbClr val="7D3B12"/>
              </a:solidFill>
              <a:prstDash val="solid"/>
              <a:miter lim="800000"/>
              <a:headEnd type="none" w="sm" len="sm"/>
              <a:tailEnd type="none" w="sm" len="sm"/>
            </a:ln>
          </p:spPr>
        </p:cxnSp>
      </p:grpSp>
      <p:sp>
        <p:nvSpPr>
          <p:cNvPr id="52" name="Google Shape;52;p43"/>
          <p:cNvSpPr txBox="1">
            <a:spLocks noGrp="1"/>
          </p:cNvSpPr>
          <p:nvPr>
            <p:ph type="title"/>
          </p:nvPr>
        </p:nvSpPr>
        <p:spPr>
          <a:xfrm>
            <a:off x="1876347" y="2513171"/>
            <a:ext cx="10885018" cy="3105302"/>
          </a:xfrm>
          <a:prstGeom prst="rect">
            <a:avLst/>
          </a:prstGeom>
          <a:noFill/>
          <a:ln>
            <a:noFill/>
          </a:ln>
        </p:spPr>
        <p:txBody>
          <a:bodyPr spcFirstLastPara="1" wrap="square" lIns="91425" tIns="45700" rIns="91425" bIns="45700" anchor="ctr" anchorCtr="0">
            <a:noAutofit/>
          </a:bodyPr>
          <a:lstStyle>
            <a:lvl1pPr lvl="0" algn="ctr">
              <a:lnSpc>
                <a:spcPct val="83000"/>
              </a:lnSpc>
              <a:spcBef>
                <a:spcPts val="0"/>
              </a:spcBef>
              <a:spcAft>
                <a:spcPts val="0"/>
              </a:spcAft>
              <a:buClr>
                <a:srgbClr val="262626"/>
              </a:buClr>
              <a:buSzPts val="8640"/>
              <a:buFont typeface="Garamond"/>
              <a:buNone/>
              <a:defRPr sz="8640" cap="none">
                <a:solidFill>
                  <a:srgbClr val="262626"/>
                </a:solidFill>
                <a:latin typeface="Garamond"/>
                <a:ea typeface="Garamond"/>
                <a:cs typeface="Garamond"/>
                <a:sym typeface="Garamo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43"/>
          <p:cNvSpPr txBox="1">
            <a:spLocks noGrp="1"/>
          </p:cNvSpPr>
          <p:nvPr>
            <p:ph type="body" idx="1"/>
          </p:nvPr>
        </p:nvSpPr>
        <p:spPr>
          <a:xfrm>
            <a:off x="1876349" y="5618474"/>
            <a:ext cx="10885018" cy="54864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80"/>
              </a:spcBef>
              <a:spcAft>
                <a:spcPts val="0"/>
              </a:spcAft>
              <a:buSzPts val="1920"/>
              <a:buNone/>
              <a:defRPr sz="1920">
                <a:solidFill>
                  <a:schemeClr val="dk2"/>
                </a:solidFill>
              </a:defRPr>
            </a:lvl1pPr>
            <a:lvl2pPr marL="914400" lvl="1" indent="-228600" algn="l">
              <a:lnSpc>
                <a:spcPct val="100000"/>
              </a:lnSpc>
              <a:spcBef>
                <a:spcPts val="600"/>
              </a:spcBef>
              <a:spcAft>
                <a:spcPts val="0"/>
              </a:spcAft>
              <a:buSzPts val="1920"/>
              <a:buNone/>
              <a:defRPr sz="1920">
                <a:solidFill>
                  <a:srgbClr val="888888"/>
                </a:solidFill>
              </a:defRPr>
            </a:lvl2pPr>
            <a:lvl3pPr marL="1371600" lvl="2" indent="-228600" algn="l">
              <a:lnSpc>
                <a:spcPct val="100000"/>
              </a:lnSpc>
              <a:spcBef>
                <a:spcPts val="600"/>
              </a:spcBef>
              <a:spcAft>
                <a:spcPts val="0"/>
              </a:spcAft>
              <a:buSzPts val="1920"/>
              <a:buNone/>
              <a:defRPr sz="1920">
                <a:solidFill>
                  <a:srgbClr val="888888"/>
                </a:solidFill>
              </a:defRPr>
            </a:lvl3pPr>
            <a:lvl4pPr marL="1828800" lvl="3" indent="-228600" algn="l">
              <a:lnSpc>
                <a:spcPct val="100000"/>
              </a:lnSpc>
              <a:spcBef>
                <a:spcPts val="600"/>
              </a:spcBef>
              <a:spcAft>
                <a:spcPts val="0"/>
              </a:spcAft>
              <a:buSzPts val="1680"/>
              <a:buNone/>
              <a:defRPr sz="1679">
                <a:solidFill>
                  <a:srgbClr val="888888"/>
                </a:solidFill>
              </a:defRPr>
            </a:lvl4pPr>
            <a:lvl5pPr marL="2286000" lvl="4" indent="-228600" algn="l">
              <a:lnSpc>
                <a:spcPct val="100000"/>
              </a:lnSpc>
              <a:spcBef>
                <a:spcPts val="600"/>
              </a:spcBef>
              <a:spcAft>
                <a:spcPts val="0"/>
              </a:spcAft>
              <a:buSzPts val="1680"/>
              <a:buNone/>
              <a:defRPr sz="1679">
                <a:solidFill>
                  <a:srgbClr val="888888"/>
                </a:solidFill>
              </a:defRPr>
            </a:lvl5pPr>
            <a:lvl6pPr marL="2743200" lvl="5" indent="-228600" algn="l">
              <a:lnSpc>
                <a:spcPct val="100000"/>
              </a:lnSpc>
              <a:spcBef>
                <a:spcPts val="600"/>
              </a:spcBef>
              <a:spcAft>
                <a:spcPts val="0"/>
              </a:spcAft>
              <a:buSzPts val="1680"/>
              <a:buNone/>
              <a:defRPr sz="1679">
                <a:solidFill>
                  <a:srgbClr val="888888"/>
                </a:solidFill>
              </a:defRPr>
            </a:lvl6pPr>
            <a:lvl7pPr marL="3200400" lvl="6" indent="-228600" algn="l">
              <a:lnSpc>
                <a:spcPct val="100000"/>
              </a:lnSpc>
              <a:spcBef>
                <a:spcPts val="600"/>
              </a:spcBef>
              <a:spcAft>
                <a:spcPts val="0"/>
              </a:spcAft>
              <a:buSzPts val="1680"/>
              <a:buNone/>
              <a:defRPr sz="1679">
                <a:solidFill>
                  <a:srgbClr val="888888"/>
                </a:solidFill>
              </a:defRPr>
            </a:lvl7pPr>
            <a:lvl8pPr marL="3657600" lvl="7" indent="-228600" algn="l">
              <a:lnSpc>
                <a:spcPct val="100000"/>
              </a:lnSpc>
              <a:spcBef>
                <a:spcPts val="600"/>
              </a:spcBef>
              <a:spcAft>
                <a:spcPts val="0"/>
              </a:spcAft>
              <a:buSzPts val="1680"/>
              <a:buNone/>
              <a:defRPr sz="1679">
                <a:solidFill>
                  <a:srgbClr val="888888"/>
                </a:solidFill>
              </a:defRPr>
            </a:lvl8pPr>
            <a:lvl9pPr marL="4114800" lvl="8" indent="-228600" algn="l">
              <a:lnSpc>
                <a:spcPct val="100000"/>
              </a:lnSpc>
              <a:spcBef>
                <a:spcPts val="600"/>
              </a:spcBef>
              <a:spcAft>
                <a:spcPts val="0"/>
              </a:spcAft>
              <a:buSzPts val="1680"/>
              <a:buNone/>
              <a:defRPr sz="1679">
                <a:solidFill>
                  <a:srgbClr val="888888"/>
                </a:solidFill>
              </a:defRPr>
            </a:lvl9pPr>
          </a:lstStyle>
          <a:p>
            <a:endParaRPr/>
          </a:p>
        </p:txBody>
      </p:sp>
      <p:sp>
        <p:nvSpPr>
          <p:cNvPr id="54" name="Google Shape;54;p43"/>
          <p:cNvSpPr txBox="1">
            <a:spLocks noGrp="1"/>
          </p:cNvSpPr>
          <p:nvPr>
            <p:ph type="dt" idx="10"/>
          </p:nvPr>
        </p:nvSpPr>
        <p:spPr>
          <a:xfrm>
            <a:off x="6386170" y="1613403"/>
            <a:ext cx="1865376" cy="636422"/>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sz="1560">
                <a:solidFill>
                  <a:srgbClr val="FFFFFF"/>
                </a:solidFill>
                <a:latin typeface="Garamond"/>
                <a:ea typeface="Garamond"/>
                <a:cs typeface="Garamond"/>
                <a:sym typeface="Garamond"/>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43"/>
          <p:cNvSpPr txBox="1">
            <a:spLocks noGrp="1"/>
          </p:cNvSpPr>
          <p:nvPr>
            <p:ph type="ftr" idx="11"/>
          </p:nvPr>
        </p:nvSpPr>
        <p:spPr>
          <a:xfrm>
            <a:off x="1744675" y="6254496"/>
            <a:ext cx="7088429" cy="27432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43"/>
          <p:cNvSpPr txBox="1">
            <a:spLocks noGrp="1"/>
          </p:cNvSpPr>
          <p:nvPr>
            <p:ph type="sldNum" idx="12"/>
          </p:nvPr>
        </p:nvSpPr>
        <p:spPr>
          <a:xfrm>
            <a:off x="10325405" y="6254496"/>
            <a:ext cx="2534717" cy="27432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7"/>
        <p:cNvGrpSpPr/>
        <p:nvPr/>
      </p:nvGrpSpPr>
      <p:grpSpPr>
        <a:xfrm>
          <a:off x="0" y="0"/>
          <a:ext cx="0" cy="0"/>
          <a:chOff x="0" y="0"/>
          <a:chExt cx="0" cy="0"/>
        </a:xfrm>
      </p:grpSpPr>
      <p:sp>
        <p:nvSpPr>
          <p:cNvPr id="58" name="Google Shape;58;p44"/>
          <p:cNvSpPr txBox="1">
            <a:spLocks noGrp="1"/>
          </p:cNvSpPr>
          <p:nvPr>
            <p:ph type="title"/>
          </p:nvPr>
        </p:nvSpPr>
        <p:spPr>
          <a:xfrm>
            <a:off x="1280160" y="771113"/>
            <a:ext cx="12070080" cy="164592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 name="Google Shape;59;p44"/>
          <p:cNvSpPr txBox="1">
            <a:spLocks noGrp="1"/>
          </p:cNvSpPr>
          <p:nvPr>
            <p:ph type="body" idx="1"/>
          </p:nvPr>
        </p:nvSpPr>
        <p:spPr>
          <a:xfrm>
            <a:off x="1280160" y="2523744"/>
            <a:ext cx="5705856" cy="4498848"/>
          </a:xfrm>
          <a:prstGeom prst="rect">
            <a:avLst/>
          </a:prstGeom>
          <a:noFill/>
          <a:ln>
            <a:noFill/>
          </a:ln>
        </p:spPr>
        <p:txBody>
          <a:bodyPr spcFirstLastPara="1" wrap="square" lIns="91425" tIns="45700" rIns="91425" bIns="45700" anchor="t" anchorCtr="0">
            <a:normAutofit/>
          </a:bodyPr>
          <a:lstStyle>
            <a:lvl1pPr marL="457200" lvl="0" indent="-365760" algn="l">
              <a:lnSpc>
                <a:spcPct val="100000"/>
              </a:lnSpc>
              <a:spcBef>
                <a:spcPts val="1080"/>
              </a:spcBef>
              <a:spcAft>
                <a:spcPts val="0"/>
              </a:spcAft>
              <a:buSzPts val="2160"/>
              <a:buChar char="◦"/>
              <a:defRPr sz="2160"/>
            </a:lvl1pPr>
            <a:lvl2pPr marL="914400" lvl="1" indent="-350519" algn="l">
              <a:lnSpc>
                <a:spcPct val="100000"/>
              </a:lnSpc>
              <a:spcBef>
                <a:spcPts val="600"/>
              </a:spcBef>
              <a:spcAft>
                <a:spcPts val="0"/>
              </a:spcAft>
              <a:buSzPts val="1920"/>
              <a:buChar char="◦"/>
              <a:defRPr sz="1920"/>
            </a:lvl2pPr>
            <a:lvl3pPr marL="1371600" lvl="2" indent="-335280" algn="l">
              <a:lnSpc>
                <a:spcPct val="100000"/>
              </a:lnSpc>
              <a:spcBef>
                <a:spcPts val="600"/>
              </a:spcBef>
              <a:spcAft>
                <a:spcPts val="0"/>
              </a:spcAft>
              <a:buSzPts val="1680"/>
              <a:buChar char="◦"/>
              <a:defRPr sz="1679"/>
            </a:lvl3pPr>
            <a:lvl4pPr marL="1828800" lvl="3" indent="-335280" algn="l">
              <a:lnSpc>
                <a:spcPct val="100000"/>
              </a:lnSpc>
              <a:spcBef>
                <a:spcPts val="600"/>
              </a:spcBef>
              <a:spcAft>
                <a:spcPts val="0"/>
              </a:spcAft>
              <a:buSzPts val="1680"/>
              <a:buChar char="◦"/>
              <a:defRPr sz="1679"/>
            </a:lvl4pPr>
            <a:lvl5pPr marL="2286000" lvl="4" indent="-335279" algn="l">
              <a:lnSpc>
                <a:spcPct val="100000"/>
              </a:lnSpc>
              <a:spcBef>
                <a:spcPts val="600"/>
              </a:spcBef>
              <a:spcAft>
                <a:spcPts val="0"/>
              </a:spcAft>
              <a:buSzPts val="1680"/>
              <a:buChar char="◦"/>
              <a:defRPr sz="1679"/>
            </a:lvl5pPr>
            <a:lvl6pPr marL="2743200" lvl="5" indent="-335279" algn="l">
              <a:lnSpc>
                <a:spcPct val="100000"/>
              </a:lnSpc>
              <a:spcBef>
                <a:spcPts val="600"/>
              </a:spcBef>
              <a:spcAft>
                <a:spcPts val="0"/>
              </a:spcAft>
              <a:buSzPts val="1680"/>
              <a:buChar char="◦"/>
              <a:defRPr sz="1679"/>
            </a:lvl6pPr>
            <a:lvl7pPr marL="3200400" lvl="6" indent="-335279" algn="l">
              <a:lnSpc>
                <a:spcPct val="100000"/>
              </a:lnSpc>
              <a:spcBef>
                <a:spcPts val="600"/>
              </a:spcBef>
              <a:spcAft>
                <a:spcPts val="0"/>
              </a:spcAft>
              <a:buSzPts val="1680"/>
              <a:buChar char="◦"/>
              <a:defRPr sz="1679"/>
            </a:lvl7pPr>
            <a:lvl8pPr marL="3657600" lvl="7" indent="-335279" algn="l">
              <a:lnSpc>
                <a:spcPct val="100000"/>
              </a:lnSpc>
              <a:spcBef>
                <a:spcPts val="600"/>
              </a:spcBef>
              <a:spcAft>
                <a:spcPts val="0"/>
              </a:spcAft>
              <a:buSzPts val="1680"/>
              <a:buChar char="◦"/>
              <a:defRPr sz="1679"/>
            </a:lvl8pPr>
            <a:lvl9pPr marL="4114800" lvl="8" indent="-335279" algn="l">
              <a:lnSpc>
                <a:spcPct val="100000"/>
              </a:lnSpc>
              <a:spcBef>
                <a:spcPts val="600"/>
              </a:spcBef>
              <a:spcAft>
                <a:spcPts val="0"/>
              </a:spcAft>
              <a:buSzPts val="1680"/>
              <a:buChar char="◦"/>
              <a:defRPr sz="1679"/>
            </a:lvl9pPr>
          </a:lstStyle>
          <a:p>
            <a:endParaRPr/>
          </a:p>
        </p:txBody>
      </p:sp>
      <p:sp>
        <p:nvSpPr>
          <p:cNvPr id="60" name="Google Shape;60;p44"/>
          <p:cNvSpPr txBox="1">
            <a:spLocks noGrp="1"/>
          </p:cNvSpPr>
          <p:nvPr>
            <p:ph type="body" idx="2"/>
          </p:nvPr>
        </p:nvSpPr>
        <p:spPr>
          <a:xfrm>
            <a:off x="7644384" y="2523744"/>
            <a:ext cx="5705856" cy="4498848"/>
          </a:xfrm>
          <a:prstGeom prst="rect">
            <a:avLst/>
          </a:prstGeom>
          <a:noFill/>
          <a:ln>
            <a:noFill/>
          </a:ln>
        </p:spPr>
        <p:txBody>
          <a:bodyPr spcFirstLastPara="1" wrap="square" lIns="91425" tIns="45700" rIns="91425" bIns="45700" anchor="t" anchorCtr="0">
            <a:normAutofit/>
          </a:bodyPr>
          <a:lstStyle>
            <a:lvl1pPr marL="457200" lvl="0" indent="-365760" algn="l">
              <a:lnSpc>
                <a:spcPct val="100000"/>
              </a:lnSpc>
              <a:spcBef>
                <a:spcPts val="1080"/>
              </a:spcBef>
              <a:spcAft>
                <a:spcPts val="0"/>
              </a:spcAft>
              <a:buSzPts val="2160"/>
              <a:buChar char="◦"/>
              <a:defRPr sz="2160"/>
            </a:lvl1pPr>
            <a:lvl2pPr marL="914400" lvl="1" indent="-350519" algn="l">
              <a:lnSpc>
                <a:spcPct val="100000"/>
              </a:lnSpc>
              <a:spcBef>
                <a:spcPts val="600"/>
              </a:spcBef>
              <a:spcAft>
                <a:spcPts val="0"/>
              </a:spcAft>
              <a:buSzPts val="1920"/>
              <a:buChar char="◦"/>
              <a:defRPr sz="1920"/>
            </a:lvl2pPr>
            <a:lvl3pPr marL="1371600" lvl="2" indent="-335280" algn="l">
              <a:lnSpc>
                <a:spcPct val="100000"/>
              </a:lnSpc>
              <a:spcBef>
                <a:spcPts val="600"/>
              </a:spcBef>
              <a:spcAft>
                <a:spcPts val="0"/>
              </a:spcAft>
              <a:buSzPts val="1680"/>
              <a:buChar char="◦"/>
              <a:defRPr sz="1679"/>
            </a:lvl3pPr>
            <a:lvl4pPr marL="1828800" lvl="3" indent="-335280" algn="l">
              <a:lnSpc>
                <a:spcPct val="100000"/>
              </a:lnSpc>
              <a:spcBef>
                <a:spcPts val="600"/>
              </a:spcBef>
              <a:spcAft>
                <a:spcPts val="0"/>
              </a:spcAft>
              <a:buSzPts val="1680"/>
              <a:buChar char="◦"/>
              <a:defRPr sz="1679"/>
            </a:lvl4pPr>
            <a:lvl5pPr marL="2286000" lvl="4" indent="-335279" algn="l">
              <a:lnSpc>
                <a:spcPct val="100000"/>
              </a:lnSpc>
              <a:spcBef>
                <a:spcPts val="600"/>
              </a:spcBef>
              <a:spcAft>
                <a:spcPts val="0"/>
              </a:spcAft>
              <a:buSzPts val="1680"/>
              <a:buChar char="◦"/>
              <a:defRPr sz="1679"/>
            </a:lvl5pPr>
            <a:lvl6pPr marL="2743200" lvl="5" indent="-335279" algn="l">
              <a:lnSpc>
                <a:spcPct val="100000"/>
              </a:lnSpc>
              <a:spcBef>
                <a:spcPts val="600"/>
              </a:spcBef>
              <a:spcAft>
                <a:spcPts val="0"/>
              </a:spcAft>
              <a:buSzPts val="1680"/>
              <a:buChar char="◦"/>
              <a:defRPr sz="1679"/>
            </a:lvl6pPr>
            <a:lvl7pPr marL="3200400" lvl="6" indent="-335279" algn="l">
              <a:lnSpc>
                <a:spcPct val="100000"/>
              </a:lnSpc>
              <a:spcBef>
                <a:spcPts val="600"/>
              </a:spcBef>
              <a:spcAft>
                <a:spcPts val="0"/>
              </a:spcAft>
              <a:buSzPts val="1680"/>
              <a:buChar char="◦"/>
              <a:defRPr sz="1679"/>
            </a:lvl7pPr>
            <a:lvl8pPr marL="3657600" lvl="7" indent="-335279" algn="l">
              <a:lnSpc>
                <a:spcPct val="100000"/>
              </a:lnSpc>
              <a:spcBef>
                <a:spcPts val="600"/>
              </a:spcBef>
              <a:spcAft>
                <a:spcPts val="0"/>
              </a:spcAft>
              <a:buSzPts val="1680"/>
              <a:buChar char="◦"/>
              <a:defRPr sz="1679"/>
            </a:lvl8pPr>
            <a:lvl9pPr marL="4114800" lvl="8" indent="-335279" algn="l">
              <a:lnSpc>
                <a:spcPct val="100000"/>
              </a:lnSpc>
              <a:spcBef>
                <a:spcPts val="600"/>
              </a:spcBef>
              <a:spcAft>
                <a:spcPts val="0"/>
              </a:spcAft>
              <a:buSzPts val="1680"/>
              <a:buChar char="◦"/>
              <a:defRPr sz="1679"/>
            </a:lvl9pPr>
          </a:lstStyle>
          <a:p>
            <a:endParaRPr/>
          </a:p>
        </p:txBody>
      </p:sp>
      <p:sp>
        <p:nvSpPr>
          <p:cNvPr id="61" name="Google Shape;61;p44"/>
          <p:cNvSpPr txBox="1">
            <a:spLocks noGrp="1"/>
          </p:cNvSpPr>
          <p:nvPr>
            <p:ph type="dt" idx="10"/>
          </p:nvPr>
        </p:nvSpPr>
        <p:spPr>
          <a:xfrm>
            <a:off x="467357" y="7457442"/>
            <a:ext cx="3291840" cy="3072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44"/>
          <p:cNvSpPr txBox="1">
            <a:spLocks noGrp="1"/>
          </p:cNvSpPr>
          <p:nvPr>
            <p:ph type="ftr" idx="11"/>
          </p:nvPr>
        </p:nvSpPr>
        <p:spPr>
          <a:xfrm>
            <a:off x="4187952" y="7457442"/>
            <a:ext cx="6254496" cy="307238"/>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44"/>
          <p:cNvSpPr txBox="1">
            <a:spLocks noGrp="1"/>
          </p:cNvSpPr>
          <p:nvPr>
            <p:ph type="sldNum" idx="12"/>
          </p:nvPr>
        </p:nvSpPr>
        <p:spPr>
          <a:xfrm>
            <a:off x="12418242" y="7457442"/>
            <a:ext cx="1755648" cy="307238"/>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4"/>
        <p:cNvGrpSpPr/>
        <p:nvPr/>
      </p:nvGrpSpPr>
      <p:grpSpPr>
        <a:xfrm>
          <a:off x="0" y="0"/>
          <a:ext cx="0" cy="0"/>
          <a:chOff x="0" y="0"/>
          <a:chExt cx="0" cy="0"/>
        </a:xfrm>
      </p:grpSpPr>
      <p:sp>
        <p:nvSpPr>
          <p:cNvPr id="65" name="Google Shape;65;p45"/>
          <p:cNvSpPr txBox="1">
            <a:spLocks noGrp="1"/>
          </p:cNvSpPr>
          <p:nvPr>
            <p:ph type="title"/>
          </p:nvPr>
        </p:nvSpPr>
        <p:spPr>
          <a:xfrm>
            <a:off x="1280160" y="771113"/>
            <a:ext cx="12070080" cy="164592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45"/>
          <p:cNvSpPr txBox="1">
            <a:spLocks noGrp="1"/>
          </p:cNvSpPr>
          <p:nvPr>
            <p:ph type="body" idx="1"/>
          </p:nvPr>
        </p:nvSpPr>
        <p:spPr>
          <a:xfrm>
            <a:off x="1283818" y="2489201"/>
            <a:ext cx="5705856" cy="768096"/>
          </a:xfrm>
          <a:prstGeom prst="rect">
            <a:avLst/>
          </a:prstGeom>
          <a:noFill/>
          <a:ln>
            <a:noFill/>
          </a:ln>
        </p:spPr>
        <p:txBody>
          <a:bodyPr spcFirstLastPara="1" wrap="square" lIns="91425" tIns="45700" rIns="91425" bIns="45700" anchor="ctr" anchorCtr="0">
            <a:normAutofit/>
          </a:bodyPr>
          <a:lstStyle>
            <a:lvl1pPr marL="457200" lvl="0" indent="-228600" algn="ctr">
              <a:lnSpc>
                <a:spcPct val="100000"/>
              </a:lnSpc>
              <a:spcBef>
                <a:spcPts val="0"/>
              </a:spcBef>
              <a:spcAft>
                <a:spcPts val="0"/>
              </a:spcAft>
              <a:buSzPts val="2160"/>
              <a:buNone/>
              <a:defRPr sz="2160" b="0">
                <a:solidFill>
                  <a:schemeClr val="dk2"/>
                </a:solidFill>
                <a:latin typeface="Garamond"/>
                <a:ea typeface="Garamond"/>
                <a:cs typeface="Garamond"/>
                <a:sym typeface="Garamond"/>
              </a:defRPr>
            </a:lvl1pPr>
            <a:lvl2pPr marL="914400" lvl="1" indent="-228600" algn="l">
              <a:lnSpc>
                <a:spcPct val="100000"/>
              </a:lnSpc>
              <a:spcBef>
                <a:spcPts val="600"/>
              </a:spcBef>
              <a:spcAft>
                <a:spcPts val="0"/>
              </a:spcAft>
              <a:buSzPts val="2160"/>
              <a:buNone/>
              <a:defRPr sz="2160" b="1"/>
            </a:lvl2pPr>
            <a:lvl3pPr marL="1371600" lvl="2" indent="-228600" algn="l">
              <a:lnSpc>
                <a:spcPct val="100000"/>
              </a:lnSpc>
              <a:spcBef>
                <a:spcPts val="600"/>
              </a:spcBef>
              <a:spcAft>
                <a:spcPts val="0"/>
              </a:spcAft>
              <a:buSzPts val="2160"/>
              <a:buNone/>
              <a:defRPr sz="2160" b="1"/>
            </a:lvl3pPr>
            <a:lvl4pPr marL="1828800" lvl="3" indent="-228600" algn="l">
              <a:lnSpc>
                <a:spcPct val="100000"/>
              </a:lnSpc>
              <a:spcBef>
                <a:spcPts val="600"/>
              </a:spcBef>
              <a:spcAft>
                <a:spcPts val="0"/>
              </a:spcAft>
              <a:buSzPts val="1920"/>
              <a:buNone/>
              <a:defRPr sz="1920" b="1"/>
            </a:lvl4pPr>
            <a:lvl5pPr marL="2286000" lvl="4" indent="-228600" algn="l">
              <a:lnSpc>
                <a:spcPct val="100000"/>
              </a:lnSpc>
              <a:spcBef>
                <a:spcPts val="600"/>
              </a:spcBef>
              <a:spcAft>
                <a:spcPts val="0"/>
              </a:spcAft>
              <a:buSzPts val="1920"/>
              <a:buNone/>
              <a:defRPr sz="1920" b="1"/>
            </a:lvl5pPr>
            <a:lvl6pPr marL="2743200" lvl="5" indent="-228600" algn="l">
              <a:lnSpc>
                <a:spcPct val="100000"/>
              </a:lnSpc>
              <a:spcBef>
                <a:spcPts val="600"/>
              </a:spcBef>
              <a:spcAft>
                <a:spcPts val="0"/>
              </a:spcAft>
              <a:buSzPts val="1920"/>
              <a:buNone/>
              <a:defRPr sz="1920" b="1"/>
            </a:lvl6pPr>
            <a:lvl7pPr marL="3200400" lvl="6" indent="-228600" algn="l">
              <a:lnSpc>
                <a:spcPct val="100000"/>
              </a:lnSpc>
              <a:spcBef>
                <a:spcPts val="600"/>
              </a:spcBef>
              <a:spcAft>
                <a:spcPts val="0"/>
              </a:spcAft>
              <a:buSzPts val="1920"/>
              <a:buNone/>
              <a:defRPr sz="1920" b="1"/>
            </a:lvl7pPr>
            <a:lvl8pPr marL="3657600" lvl="7" indent="-228600" algn="l">
              <a:lnSpc>
                <a:spcPct val="100000"/>
              </a:lnSpc>
              <a:spcBef>
                <a:spcPts val="600"/>
              </a:spcBef>
              <a:spcAft>
                <a:spcPts val="0"/>
              </a:spcAft>
              <a:buSzPts val="1920"/>
              <a:buNone/>
              <a:defRPr sz="1920" b="1"/>
            </a:lvl8pPr>
            <a:lvl9pPr marL="4114800" lvl="8" indent="-228600" algn="l">
              <a:lnSpc>
                <a:spcPct val="100000"/>
              </a:lnSpc>
              <a:spcBef>
                <a:spcPts val="600"/>
              </a:spcBef>
              <a:spcAft>
                <a:spcPts val="0"/>
              </a:spcAft>
              <a:buSzPts val="1920"/>
              <a:buNone/>
              <a:defRPr sz="1920" b="1"/>
            </a:lvl9pPr>
          </a:lstStyle>
          <a:p>
            <a:endParaRPr/>
          </a:p>
        </p:txBody>
      </p:sp>
      <p:sp>
        <p:nvSpPr>
          <p:cNvPr id="67" name="Google Shape;67;p45"/>
          <p:cNvSpPr txBox="1">
            <a:spLocks noGrp="1"/>
          </p:cNvSpPr>
          <p:nvPr>
            <p:ph type="body" idx="2"/>
          </p:nvPr>
        </p:nvSpPr>
        <p:spPr>
          <a:xfrm>
            <a:off x="1283818" y="3307078"/>
            <a:ext cx="5705856" cy="3840480"/>
          </a:xfrm>
          <a:prstGeom prst="rect">
            <a:avLst/>
          </a:prstGeom>
          <a:noFill/>
          <a:ln>
            <a:noFill/>
          </a:ln>
        </p:spPr>
        <p:txBody>
          <a:bodyPr spcFirstLastPara="1" wrap="square" lIns="91425" tIns="45700" rIns="91425" bIns="45700" anchor="t" anchorCtr="0">
            <a:normAutofit/>
          </a:bodyPr>
          <a:lstStyle>
            <a:lvl1pPr marL="457200" lvl="0" indent="-365760" algn="l">
              <a:lnSpc>
                <a:spcPct val="100000"/>
              </a:lnSpc>
              <a:spcBef>
                <a:spcPts val="1080"/>
              </a:spcBef>
              <a:spcAft>
                <a:spcPts val="0"/>
              </a:spcAft>
              <a:buSzPts val="2160"/>
              <a:buChar char="◦"/>
              <a:defRPr sz="2160"/>
            </a:lvl1pPr>
            <a:lvl2pPr marL="914400" lvl="1" indent="-350519" algn="l">
              <a:lnSpc>
                <a:spcPct val="100000"/>
              </a:lnSpc>
              <a:spcBef>
                <a:spcPts val="600"/>
              </a:spcBef>
              <a:spcAft>
                <a:spcPts val="0"/>
              </a:spcAft>
              <a:buSzPts val="1920"/>
              <a:buChar char="◦"/>
              <a:defRPr sz="1920"/>
            </a:lvl2pPr>
            <a:lvl3pPr marL="1371600" lvl="2" indent="-335280" algn="l">
              <a:lnSpc>
                <a:spcPct val="100000"/>
              </a:lnSpc>
              <a:spcBef>
                <a:spcPts val="600"/>
              </a:spcBef>
              <a:spcAft>
                <a:spcPts val="0"/>
              </a:spcAft>
              <a:buSzPts val="1680"/>
              <a:buChar char="◦"/>
              <a:defRPr sz="1679"/>
            </a:lvl3pPr>
            <a:lvl4pPr marL="1828800" lvl="3" indent="-335280" algn="l">
              <a:lnSpc>
                <a:spcPct val="100000"/>
              </a:lnSpc>
              <a:spcBef>
                <a:spcPts val="600"/>
              </a:spcBef>
              <a:spcAft>
                <a:spcPts val="0"/>
              </a:spcAft>
              <a:buSzPts val="1680"/>
              <a:buChar char="◦"/>
              <a:defRPr sz="1679"/>
            </a:lvl4pPr>
            <a:lvl5pPr marL="2286000" lvl="4" indent="-335279" algn="l">
              <a:lnSpc>
                <a:spcPct val="100000"/>
              </a:lnSpc>
              <a:spcBef>
                <a:spcPts val="600"/>
              </a:spcBef>
              <a:spcAft>
                <a:spcPts val="0"/>
              </a:spcAft>
              <a:buSzPts val="1680"/>
              <a:buChar char="◦"/>
              <a:defRPr sz="1679"/>
            </a:lvl5pPr>
            <a:lvl6pPr marL="2743200" lvl="5" indent="-335279" algn="l">
              <a:lnSpc>
                <a:spcPct val="100000"/>
              </a:lnSpc>
              <a:spcBef>
                <a:spcPts val="600"/>
              </a:spcBef>
              <a:spcAft>
                <a:spcPts val="0"/>
              </a:spcAft>
              <a:buSzPts val="1680"/>
              <a:buChar char="◦"/>
              <a:defRPr sz="1679"/>
            </a:lvl6pPr>
            <a:lvl7pPr marL="3200400" lvl="6" indent="-335279" algn="l">
              <a:lnSpc>
                <a:spcPct val="100000"/>
              </a:lnSpc>
              <a:spcBef>
                <a:spcPts val="600"/>
              </a:spcBef>
              <a:spcAft>
                <a:spcPts val="0"/>
              </a:spcAft>
              <a:buSzPts val="1680"/>
              <a:buChar char="◦"/>
              <a:defRPr sz="1679"/>
            </a:lvl7pPr>
            <a:lvl8pPr marL="3657600" lvl="7" indent="-335279" algn="l">
              <a:lnSpc>
                <a:spcPct val="100000"/>
              </a:lnSpc>
              <a:spcBef>
                <a:spcPts val="600"/>
              </a:spcBef>
              <a:spcAft>
                <a:spcPts val="0"/>
              </a:spcAft>
              <a:buSzPts val="1680"/>
              <a:buChar char="◦"/>
              <a:defRPr sz="1679"/>
            </a:lvl8pPr>
            <a:lvl9pPr marL="4114800" lvl="8" indent="-335279" algn="l">
              <a:lnSpc>
                <a:spcPct val="100000"/>
              </a:lnSpc>
              <a:spcBef>
                <a:spcPts val="600"/>
              </a:spcBef>
              <a:spcAft>
                <a:spcPts val="0"/>
              </a:spcAft>
              <a:buSzPts val="1680"/>
              <a:buChar char="◦"/>
              <a:defRPr sz="1679"/>
            </a:lvl9pPr>
          </a:lstStyle>
          <a:p>
            <a:endParaRPr/>
          </a:p>
        </p:txBody>
      </p:sp>
      <p:sp>
        <p:nvSpPr>
          <p:cNvPr id="68" name="Google Shape;68;p45"/>
          <p:cNvSpPr txBox="1">
            <a:spLocks noGrp="1"/>
          </p:cNvSpPr>
          <p:nvPr>
            <p:ph type="body" idx="3"/>
          </p:nvPr>
        </p:nvSpPr>
        <p:spPr>
          <a:xfrm>
            <a:off x="7648042" y="2489201"/>
            <a:ext cx="5705856" cy="768096"/>
          </a:xfrm>
          <a:prstGeom prst="rect">
            <a:avLst/>
          </a:prstGeom>
          <a:noFill/>
          <a:ln>
            <a:noFill/>
          </a:ln>
        </p:spPr>
        <p:txBody>
          <a:bodyPr spcFirstLastPara="1" wrap="square" lIns="91425" tIns="45700" rIns="91425" bIns="45700" anchor="ctr" anchorCtr="0">
            <a:normAutofit/>
          </a:bodyPr>
          <a:lstStyle>
            <a:lvl1pPr marL="457200" lvl="0" indent="-228600" algn="ctr">
              <a:lnSpc>
                <a:spcPct val="100000"/>
              </a:lnSpc>
              <a:spcBef>
                <a:spcPts val="0"/>
              </a:spcBef>
              <a:spcAft>
                <a:spcPts val="0"/>
              </a:spcAft>
              <a:buSzPts val="2160"/>
              <a:buNone/>
              <a:defRPr sz="2160" b="0">
                <a:solidFill>
                  <a:schemeClr val="dk2"/>
                </a:solidFill>
              </a:defRPr>
            </a:lvl1pPr>
            <a:lvl2pPr marL="914400" lvl="1" indent="-228600" algn="l">
              <a:lnSpc>
                <a:spcPct val="100000"/>
              </a:lnSpc>
              <a:spcBef>
                <a:spcPts val="600"/>
              </a:spcBef>
              <a:spcAft>
                <a:spcPts val="0"/>
              </a:spcAft>
              <a:buSzPts val="2160"/>
              <a:buNone/>
              <a:defRPr sz="2160" b="1"/>
            </a:lvl2pPr>
            <a:lvl3pPr marL="1371600" lvl="2" indent="-228600" algn="l">
              <a:lnSpc>
                <a:spcPct val="100000"/>
              </a:lnSpc>
              <a:spcBef>
                <a:spcPts val="600"/>
              </a:spcBef>
              <a:spcAft>
                <a:spcPts val="0"/>
              </a:spcAft>
              <a:buSzPts val="2160"/>
              <a:buNone/>
              <a:defRPr sz="2160" b="1"/>
            </a:lvl3pPr>
            <a:lvl4pPr marL="1828800" lvl="3" indent="-228600" algn="l">
              <a:lnSpc>
                <a:spcPct val="100000"/>
              </a:lnSpc>
              <a:spcBef>
                <a:spcPts val="600"/>
              </a:spcBef>
              <a:spcAft>
                <a:spcPts val="0"/>
              </a:spcAft>
              <a:buSzPts val="1920"/>
              <a:buNone/>
              <a:defRPr sz="1920" b="1"/>
            </a:lvl4pPr>
            <a:lvl5pPr marL="2286000" lvl="4" indent="-228600" algn="l">
              <a:lnSpc>
                <a:spcPct val="100000"/>
              </a:lnSpc>
              <a:spcBef>
                <a:spcPts val="600"/>
              </a:spcBef>
              <a:spcAft>
                <a:spcPts val="0"/>
              </a:spcAft>
              <a:buSzPts val="1920"/>
              <a:buNone/>
              <a:defRPr sz="1920" b="1"/>
            </a:lvl5pPr>
            <a:lvl6pPr marL="2743200" lvl="5" indent="-228600" algn="l">
              <a:lnSpc>
                <a:spcPct val="100000"/>
              </a:lnSpc>
              <a:spcBef>
                <a:spcPts val="600"/>
              </a:spcBef>
              <a:spcAft>
                <a:spcPts val="0"/>
              </a:spcAft>
              <a:buSzPts val="1920"/>
              <a:buNone/>
              <a:defRPr sz="1920" b="1"/>
            </a:lvl6pPr>
            <a:lvl7pPr marL="3200400" lvl="6" indent="-228600" algn="l">
              <a:lnSpc>
                <a:spcPct val="100000"/>
              </a:lnSpc>
              <a:spcBef>
                <a:spcPts val="600"/>
              </a:spcBef>
              <a:spcAft>
                <a:spcPts val="0"/>
              </a:spcAft>
              <a:buSzPts val="1920"/>
              <a:buNone/>
              <a:defRPr sz="1920" b="1"/>
            </a:lvl7pPr>
            <a:lvl8pPr marL="3657600" lvl="7" indent="-228600" algn="l">
              <a:lnSpc>
                <a:spcPct val="100000"/>
              </a:lnSpc>
              <a:spcBef>
                <a:spcPts val="600"/>
              </a:spcBef>
              <a:spcAft>
                <a:spcPts val="0"/>
              </a:spcAft>
              <a:buSzPts val="1920"/>
              <a:buNone/>
              <a:defRPr sz="1920" b="1"/>
            </a:lvl8pPr>
            <a:lvl9pPr marL="4114800" lvl="8" indent="-228600" algn="l">
              <a:lnSpc>
                <a:spcPct val="100000"/>
              </a:lnSpc>
              <a:spcBef>
                <a:spcPts val="600"/>
              </a:spcBef>
              <a:spcAft>
                <a:spcPts val="0"/>
              </a:spcAft>
              <a:buSzPts val="1920"/>
              <a:buNone/>
              <a:defRPr sz="1920" b="1"/>
            </a:lvl9pPr>
          </a:lstStyle>
          <a:p>
            <a:endParaRPr/>
          </a:p>
        </p:txBody>
      </p:sp>
      <p:sp>
        <p:nvSpPr>
          <p:cNvPr id="69" name="Google Shape;69;p45"/>
          <p:cNvSpPr txBox="1">
            <a:spLocks noGrp="1"/>
          </p:cNvSpPr>
          <p:nvPr>
            <p:ph type="body" idx="4"/>
          </p:nvPr>
        </p:nvSpPr>
        <p:spPr>
          <a:xfrm>
            <a:off x="7648042" y="3307897"/>
            <a:ext cx="5705856" cy="3840480"/>
          </a:xfrm>
          <a:prstGeom prst="rect">
            <a:avLst/>
          </a:prstGeom>
          <a:noFill/>
          <a:ln>
            <a:noFill/>
          </a:ln>
        </p:spPr>
        <p:txBody>
          <a:bodyPr spcFirstLastPara="1" wrap="square" lIns="91425" tIns="45700" rIns="91425" bIns="45700" anchor="t" anchorCtr="0">
            <a:normAutofit/>
          </a:bodyPr>
          <a:lstStyle>
            <a:lvl1pPr marL="457200" lvl="0" indent="-365760" algn="l">
              <a:lnSpc>
                <a:spcPct val="100000"/>
              </a:lnSpc>
              <a:spcBef>
                <a:spcPts val="1080"/>
              </a:spcBef>
              <a:spcAft>
                <a:spcPts val="0"/>
              </a:spcAft>
              <a:buSzPts val="2160"/>
              <a:buChar char="◦"/>
              <a:defRPr sz="2160"/>
            </a:lvl1pPr>
            <a:lvl2pPr marL="914400" lvl="1" indent="-350519" algn="l">
              <a:lnSpc>
                <a:spcPct val="100000"/>
              </a:lnSpc>
              <a:spcBef>
                <a:spcPts val="600"/>
              </a:spcBef>
              <a:spcAft>
                <a:spcPts val="0"/>
              </a:spcAft>
              <a:buSzPts val="1920"/>
              <a:buChar char="◦"/>
              <a:defRPr sz="1920"/>
            </a:lvl2pPr>
            <a:lvl3pPr marL="1371600" lvl="2" indent="-335280" algn="l">
              <a:lnSpc>
                <a:spcPct val="100000"/>
              </a:lnSpc>
              <a:spcBef>
                <a:spcPts val="600"/>
              </a:spcBef>
              <a:spcAft>
                <a:spcPts val="0"/>
              </a:spcAft>
              <a:buSzPts val="1680"/>
              <a:buChar char="◦"/>
              <a:defRPr sz="1679"/>
            </a:lvl3pPr>
            <a:lvl4pPr marL="1828800" lvl="3" indent="-335280" algn="l">
              <a:lnSpc>
                <a:spcPct val="100000"/>
              </a:lnSpc>
              <a:spcBef>
                <a:spcPts val="600"/>
              </a:spcBef>
              <a:spcAft>
                <a:spcPts val="0"/>
              </a:spcAft>
              <a:buSzPts val="1680"/>
              <a:buChar char="◦"/>
              <a:defRPr sz="1679"/>
            </a:lvl4pPr>
            <a:lvl5pPr marL="2286000" lvl="4" indent="-335279" algn="l">
              <a:lnSpc>
                <a:spcPct val="100000"/>
              </a:lnSpc>
              <a:spcBef>
                <a:spcPts val="600"/>
              </a:spcBef>
              <a:spcAft>
                <a:spcPts val="0"/>
              </a:spcAft>
              <a:buSzPts val="1680"/>
              <a:buChar char="◦"/>
              <a:defRPr sz="1679"/>
            </a:lvl5pPr>
            <a:lvl6pPr marL="2743200" lvl="5" indent="-335279" algn="l">
              <a:lnSpc>
                <a:spcPct val="100000"/>
              </a:lnSpc>
              <a:spcBef>
                <a:spcPts val="600"/>
              </a:spcBef>
              <a:spcAft>
                <a:spcPts val="0"/>
              </a:spcAft>
              <a:buSzPts val="1680"/>
              <a:buChar char="◦"/>
              <a:defRPr sz="1679"/>
            </a:lvl6pPr>
            <a:lvl7pPr marL="3200400" lvl="6" indent="-335279" algn="l">
              <a:lnSpc>
                <a:spcPct val="100000"/>
              </a:lnSpc>
              <a:spcBef>
                <a:spcPts val="600"/>
              </a:spcBef>
              <a:spcAft>
                <a:spcPts val="0"/>
              </a:spcAft>
              <a:buSzPts val="1680"/>
              <a:buChar char="◦"/>
              <a:defRPr sz="1679"/>
            </a:lvl7pPr>
            <a:lvl8pPr marL="3657600" lvl="7" indent="-335279" algn="l">
              <a:lnSpc>
                <a:spcPct val="100000"/>
              </a:lnSpc>
              <a:spcBef>
                <a:spcPts val="600"/>
              </a:spcBef>
              <a:spcAft>
                <a:spcPts val="0"/>
              </a:spcAft>
              <a:buSzPts val="1680"/>
              <a:buChar char="◦"/>
              <a:defRPr sz="1679"/>
            </a:lvl8pPr>
            <a:lvl9pPr marL="4114800" lvl="8" indent="-335279" algn="l">
              <a:lnSpc>
                <a:spcPct val="100000"/>
              </a:lnSpc>
              <a:spcBef>
                <a:spcPts val="600"/>
              </a:spcBef>
              <a:spcAft>
                <a:spcPts val="0"/>
              </a:spcAft>
              <a:buSzPts val="1680"/>
              <a:buChar char="◦"/>
              <a:defRPr sz="1679"/>
            </a:lvl9pPr>
          </a:lstStyle>
          <a:p>
            <a:endParaRPr/>
          </a:p>
        </p:txBody>
      </p:sp>
      <p:sp>
        <p:nvSpPr>
          <p:cNvPr id="70" name="Google Shape;70;p45"/>
          <p:cNvSpPr txBox="1">
            <a:spLocks noGrp="1"/>
          </p:cNvSpPr>
          <p:nvPr>
            <p:ph type="dt" idx="10"/>
          </p:nvPr>
        </p:nvSpPr>
        <p:spPr>
          <a:xfrm>
            <a:off x="467357" y="7457442"/>
            <a:ext cx="3291840" cy="3072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45"/>
          <p:cNvSpPr txBox="1">
            <a:spLocks noGrp="1"/>
          </p:cNvSpPr>
          <p:nvPr>
            <p:ph type="ftr" idx="11"/>
          </p:nvPr>
        </p:nvSpPr>
        <p:spPr>
          <a:xfrm>
            <a:off x="4187952" y="7457442"/>
            <a:ext cx="6254496" cy="307238"/>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5"/>
          <p:cNvSpPr txBox="1">
            <a:spLocks noGrp="1"/>
          </p:cNvSpPr>
          <p:nvPr>
            <p:ph type="sldNum" idx="12"/>
          </p:nvPr>
        </p:nvSpPr>
        <p:spPr>
          <a:xfrm>
            <a:off x="12418242" y="7457442"/>
            <a:ext cx="1755648" cy="307238"/>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3"/>
        <p:cNvGrpSpPr/>
        <p:nvPr/>
      </p:nvGrpSpPr>
      <p:grpSpPr>
        <a:xfrm>
          <a:off x="0" y="0"/>
          <a:ext cx="0" cy="0"/>
          <a:chOff x="0" y="0"/>
          <a:chExt cx="0" cy="0"/>
        </a:xfrm>
      </p:grpSpPr>
      <p:sp>
        <p:nvSpPr>
          <p:cNvPr id="74" name="Google Shape;74;p46"/>
          <p:cNvSpPr txBox="1">
            <a:spLocks noGrp="1"/>
          </p:cNvSpPr>
          <p:nvPr>
            <p:ph type="title"/>
          </p:nvPr>
        </p:nvSpPr>
        <p:spPr>
          <a:xfrm>
            <a:off x="1280160" y="771113"/>
            <a:ext cx="12070080" cy="164592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5" name="Google Shape;75;p46"/>
          <p:cNvSpPr txBox="1">
            <a:spLocks noGrp="1"/>
          </p:cNvSpPr>
          <p:nvPr>
            <p:ph type="dt" idx="10"/>
          </p:nvPr>
        </p:nvSpPr>
        <p:spPr>
          <a:xfrm>
            <a:off x="467357" y="7457442"/>
            <a:ext cx="3291840" cy="3072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46"/>
          <p:cNvSpPr txBox="1">
            <a:spLocks noGrp="1"/>
          </p:cNvSpPr>
          <p:nvPr>
            <p:ph type="ftr" idx="11"/>
          </p:nvPr>
        </p:nvSpPr>
        <p:spPr>
          <a:xfrm>
            <a:off x="4187952" y="7457442"/>
            <a:ext cx="6254496" cy="307238"/>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46"/>
          <p:cNvSpPr txBox="1">
            <a:spLocks noGrp="1"/>
          </p:cNvSpPr>
          <p:nvPr>
            <p:ph type="sldNum" idx="12"/>
          </p:nvPr>
        </p:nvSpPr>
        <p:spPr>
          <a:xfrm>
            <a:off x="12418242" y="7457442"/>
            <a:ext cx="1755648" cy="307238"/>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8"/>
        <p:cNvGrpSpPr/>
        <p:nvPr/>
      </p:nvGrpSpPr>
      <p:grpSpPr>
        <a:xfrm>
          <a:off x="0" y="0"/>
          <a:ext cx="0" cy="0"/>
          <a:chOff x="0" y="0"/>
          <a:chExt cx="0" cy="0"/>
        </a:xfrm>
      </p:grpSpPr>
      <p:sp>
        <p:nvSpPr>
          <p:cNvPr id="79" name="Google Shape;79;p47"/>
          <p:cNvSpPr txBox="1">
            <a:spLocks noGrp="1"/>
          </p:cNvSpPr>
          <p:nvPr>
            <p:ph type="dt" idx="10"/>
          </p:nvPr>
        </p:nvSpPr>
        <p:spPr>
          <a:xfrm>
            <a:off x="467357" y="7457442"/>
            <a:ext cx="3291840" cy="3072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47"/>
          <p:cNvSpPr txBox="1">
            <a:spLocks noGrp="1"/>
          </p:cNvSpPr>
          <p:nvPr>
            <p:ph type="ftr" idx="11"/>
          </p:nvPr>
        </p:nvSpPr>
        <p:spPr>
          <a:xfrm>
            <a:off x="4187952" y="7457442"/>
            <a:ext cx="6254496" cy="307238"/>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47"/>
          <p:cNvSpPr txBox="1">
            <a:spLocks noGrp="1"/>
          </p:cNvSpPr>
          <p:nvPr>
            <p:ph type="sldNum" idx="12"/>
          </p:nvPr>
        </p:nvSpPr>
        <p:spPr>
          <a:xfrm>
            <a:off x="12418242" y="7457442"/>
            <a:ext cx="1755648" cy="307238"/>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82"/>
        <p:cNvGrpSpPr/>
        <p:nvPr/>
      </p:nvGrpSpPr>
      <p:grpSpPr>
        <a:xfrm>
          <a:off x="0" y="0"/>
          <a:ext cx="0" cy="0"/>
          <a:chOff x="0" y="0"/>
          <a:chExt cx="0" cy="0"/>
        </a:xfrm>
      </p:grpSpPr>
      <p:sp>
        <p:nvSpPr>
          <p:cNvPr id="83" name="Google Shape;83;p48"/>
          <p:cNvSpPr/>
          <p:nvPr/>
        </p:nvSpPr>
        <p:spPr>
          <a:xfrm>
            <a:off x="10824463" y="285293"/>
            <a:ext cx="3511296" cy="7659014"/>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48"/>
          <p:cNvSpPr txBox="1">
            <a:spLocks noGrp="1"/>
          </p:cNvSpPr>
          <p:nvPr>
            <p:ph type="title"/>
          </p:nvPr>
        </p:nvSpPr>
        <p:spPr>
          <a:xfrm>
            <a:off x="11155680" y="728870"/>
            <a:ext cx="2916936" cy="197510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360"/>
              <a:buFont typeface="Garamond"/>
              <a:buNone/>
              <a:defRPr sz="3359" b="0" cap="none">
                <a:solidFill>
                  <a:schemeClr val="dk1"/>
                </a:solidFill>
                <a:latin typeface="Garamond"/>
                <a:ea typeface="Garamond"/>
                <a:cs typeface="Garamond"/>
                <a:sym typeface="Garamo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48"/>
          <p:cNvSpPr txBox="1">
            <a:spLocks noGrp="1"/>
          </p:cNvSpPr>
          <p:nvPr>
            <p:ph type="body" idx="1"/>
          </p:nvPr>
        </p:nvSpPr>
        <p:spPr>
          <a:xfrm>
            <a:off x="822960" y="731520"/>
            <a:ext cx="9326880" cy="6400800"/>
          </a:xfrm>
          <a:prstGeom prst="rect">
            <a:avLst/>
          </a:prstGeom>
          <a:noFill/>
          <a:ln>
            <a:noFill/>
          </a:ln>
        </p:spPr>
        <p:txBody>
          <a:bodyPr spcFirstLastPara="1" wrap="square" lIns="91425" tIns="45700" rIns="91425" bIns="45700" anchor="t" anchorCtr="0">
            <a:normAutofit/>
          </a:bodyPr>
          <a:lstStyle>
            <a:lvl1pPr marL="457200" lvl="0" indent="-373380" algn="l">
              <a:lnSpc>
                <a:spcPct val="100000"/>
              </a:lnSpc>
              <a:spcBef>
                <a:spcPts val="1080"/>
              </a:spcBef>
              <a:spcAft>
                <a:spcPts val="0"/>
              </a:spcAft>
              <a:buSzPts val="2280"/>
              <a:buChar char="◦"/>
              <a:defRPr sz="2280"/>
            </a:lvl1pPr>
            <a:lvl2pPr marL="914400" lvl="1" indent="-350519" algn="l">
              <a:lnSpc>
                <a:spcPct val="100000"/>
              </a:lnSpc>
              <a:spcBef>
                <a:spcPts val="600"/>
              </a:spcBef>
              <a:spcAft>
                <a:spcPts val="0"/>
              </a:spcAft>
              <a:buSzPts val="1920"/>
              <a:buChar char="◦"/>
              <a:defRPr sz="1920"/>
            </a:lvl2pPr>
            <a:lvl3pPr marL="1371600" lvl="2" indent="-335280" algn="l">
              <a:lnSpc>
                <a:spcPct val="100000"/>
              </a:lnSpc>
              <a:spcBef>
                <a:spcPts val="600"/>
              </a:spcBef>
              <a:spcAft>
                <a:spcPts val="0"/>
              </a:spcAft>
              <a:buSzPts val="1680"/>
              <a:buChar char="◦"/>
              <a:defRPr sz="1679"/>
            </a:lvl3pPr>
            <a:lvl4pPr marL="1828800" lvl="3" indent="-335280" algn="l">
              <a:lnSpc>
                <a:spcPct val="100000"/>
              </a:lnSpc>
              <a:spcBef>
                <a:spcPts val="600"/>
              </a:spcBef>
              <a:spcAft>
                <a:spcPts val="0"/>
              </a:spcAft>
              <a:buSzPts val="1680"/>
              <a:buChar char="◦"/>
              <a:defRPr sz="1679"/>
            </a:lvl4pPr>
            <a:lvl5pPr marL="2286000" lvl="4" indent="-335279" algn="l">
              <a:lnSpc>
                <a:spcPct val="100000"/>
              </a:lnSpc>
              <a:spcBef>
                <a:spcPts val="600"/>
              </a:spcBef>
              <a:spcAft>
                <a:spcPts val="0"/>
              </a:spcAft>
              <a:buSzPts val="1680"/>
              <a:buChar char="◦"/>
              <a:defRPr sz="1679"/>
            </a:lvl5pPr>
            <a:lvl6pPr marL="2743200" lvl="5" indent="-335279" algn="l">
              <a:lnSpc>
                <a:spcPct val="100000"/>
              </a:lnSpc>
              <a:spcBef>
                <a:spcPts val="600"/>
              </a:spcBef>
              <a:spcAft>
                <a:spcPts val="0"/>
              </a:spcAft>
              <a:buSzPts val="1680"/>
              <a:buChar char="◦"/>
              <a:defRPr sz="1679"/>
            </a:lvl6pPr>
            <a:lvl7pPr marL="3200400" lvl="6" indent="-335279" algn="l">
              <a:lnSpc>
                <a:spcPct val="100000"/>
              </a:lnSpc>
              <a:spcBef>
                <a:spcPts val="600"/>
              </a:spcBef>
              <a:spcAft>
                <a:spcPts val="0"/>
              </a:spcAft>
              <a:buSzPts val="1680"/>
              <a:buChar char="◦"/>
              <a:defRPr sz="1679"/>
            </a:lvl7pPr>
            <a:lvl8pPr marL="3657600" lvl="7" indent="-335279" algn="l">
              <a:lnSpc>
                <a:spcPct val="100000"/>
              </a:lnSpc>
              <a:spcBef>
                <a:spcPts val="600"/>
              </a:spcBef>
              <a:spcAft>
                <a:spcPts val="0"/>
              </a:spcAft>
              <a:buSzPts val="1680"/>
              <a:buChar char="◦"/>
              <a:defRPr sz="1679"/>
            </a:lvl8pPr>
            <a:lvl9pPr marL="4114800" lvl="8" indent="-335279" algn="l">
              <a:lnSpc>
                <a:spcPct val="100000"/>
              </a:lnSpc>
              <a:spcBef>
                <a:spcPts val="600"/>
              </a:spcBef>
              <a:spcAft>
                <a:spcPts val="0"/>
              </a:spcAft>
              <a:buSzPts val="1680"/>
              <a:buChar char="◦"/>
              <a:defRPr sz="1679"/>
            </a:lvl9pPr>
          </a:lstStyle>
          <a:p>
            <a:endParaRPr/>
          </a:p>
        </p:txBody>
      </p:sp>
      <p:sp>
        <p:nvSpPr>
          <p:cNvPr id="86" name="Google Shape;86;p48"/>
          <p:cNvSpPr txBox="1">
            <a:spLocks noGrp="1"/>
          </p:cNvSpPr>
          <p:nvPr>
            <p:ph type="body" idx="2"/>
          </p:nvPr>
        </p:nvSpPr>
        <p:spPr>
          <a:xfrm>
            <a:off x="11155680" y="2743200"/>
            <a:ext cx="2916936" cy="4206240"/>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960"/>
              </a:spcBef>
              <a:spcAft>
                <a:spcPts val="0"/>
              </a:spcAft>
              <a:buSzPts val="1680"/>
              <a:buNone/>
              <a:defRPr sz="1679">
                <a:solidFill>
                  <a:schemeClr val="dk1"/>
                </a:solidFill>
              </a:defRPr>
            </a:lvl1pPr>
            <a:lvl2pPr marL="914400" lvl="1" indent="-228600" algn="l">
              <a:lnSpc>
                <a:spcPct val="100000"/>
              </a:lnSpc>
              <a:spcBef>
                <a:spcPts val="600"/>
              </a:spcBef>
              <a:spcAft>
                <a:spcPts val="0"/>
              </a:spcAft>
              <a:buSzPts val="1440"/>
              <a:buNone/>
              <a:defRPr sz="1440"/>
            </a:lvl2pPr>
            <a:lvl3pPr marL="1371600" lvl="2" indent="-228600" algn="l">
              <a:lnSpc>
                <a:spcPct val="100000"/>
              </a:lnSpc>
              <a:spcBef>
                <a:spcPts val="600"/>
              </a:spcBef>
              <a:spcAft>
                <a:spcPts val="0"/>
              </a:spcAft>
              <a:buSzPts val="1200"/>
              <a:buNone/>
              <a:defRPr sz="1200"/>
            </a:lvl3pPr>
            <a:lvl4pPr marL="1828800" lvl="3" indent="-228600" algn="l">
              <a:lnSpc>
                <a:spcPct val="100000"/>
              </a:lnSpc>
              <a:spcBef>
                <a:spcPts val="600"/>
              </a:spcBef>
              <a:spcAft>
                <a:spcPts val="0"/>
              </a:spcAft>
              <a:buSzPts val="1080"/>
              <a:buNone/>
              <a:defRPr sz="1080"/>
            </a:lvl4pPr>
            <a:lvl5pPr marL="2286000" lvl="4" indent="-228600" algn="l">
              <a:lnSpc>
                <a:spcPct val="100000"/>
              </a:lnSpc>
              <a:spcBef>
                <a:spcPts val="600"/>
              </a:spcBef>
              <a:spcAft>
                <a:spcPts val="0"/>
              </a:spcAft>
              <a:buSzPts val="1080"/>
              <a:buNone/>
              <a:defRPr sz="1080"/>
            </a:lvl5pPr>
            <a:lvl6pPr marL="2743200" lvl="5" indent="-228600" algn="l">
              <a:lnSpc>
                <a:spcPct val="100000"/>
              </a:lnSpc>
              <a:spcBef>
                <a:spcPts val="600"/>
              </a:spcBef>
              <a:spcAft>
                <a:spcPts val="0"/>
              </a:spcAft>
              <a:buSzPts val="1080"/>
              <a:buNone/>
              <a:defRPr sz="1080"/>
            </a:lvl6pPr>
            <a:lvl7pPr marL="3200400" lvl="6" indent="-228600" algn="l">
              <a:lnSpc>
                <a:spcPct val="100000"/>
              </a:lnSpc>
              <a:spcBef>
                <a:spcPts val="600"/>
              </a:spcBef>
              <a:spcAft>
                <a:spcPts val="0"/>
              </a:spcAft>
              <a:buSzPts val="1080"/>
              <a:buNone/>
              <a:defRPr sz="1080"/>
            </a:lvl7pPr>
            <a:lvl8pPr marL="3657600" lvl="7" indent="-228600" algn="l">
              <a:lnSpc>
                <a:spcPct val="100000"/>
              </a:lnSpc>
              <a:spcBef>
                <a:spcPts val="600"/>
              </a:spcBef>
              <a:spcAft>
                <a:spcPts val="0"/>
              </a:spcAft>
              <a:buSzPts val="1080"/>
              <a:buNone/>
              <a:defRPr sz="1080"/>
            </a:lvl8pPr>
            <a:lvl9pPr marL="4114800" lvl="8" indent="-228600" algn="l">
              <a:lnSpc>
                <a:spcPct val="100000"/>
              </a:lnSpc>
              <a:spcBef>
                <a:spcPts val="600"/>
              </a:spcBef>
              <a:spcAft>
                <a:spcPts val="0"/>
              </a:spcAft>
              <a:buSzPts val="1080"/>
              <a:buNone/>
              <a:defRPr sz="1080"/>
            </a:lvl9pPr>
          </a:lstStyle>
          <a:p>
            <a:endParaRPr/>
          </a:p>
        </p:txBody>
      </p:sp>
      <p:sp>
        <p:nvSpPr>
          <p:cNvPr id="87" name="Google Shape;87;p48"/>
          <p:cNvSpPr txBox="1">
            <a:spLocks noGrp="1"/>
          </p:cNvSpPr>
          <p:nvPr>
            <p:ph type="dt" idx="10"/>
          </p:nvPr>
        </p:nvSpPr>
        <p:spPr>
          <a:xfrm>
            <a:off x="467357" y="7457442"/>
            <a:ext cx="3291840" cy="3072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48"/>
          <p:cNvSpPr txBox="1">
            <a:spLocks noGrp="1"/>
          </p:cNvSpPr>
          <p:nvPr>
            <p:ph type="ftr" idx="11"/>
          </p:nvPr>
        </p:nvSpPr>
        <p:spPr>
          <a:xfrm>
            <a:off x="4187952" y="7457442"/>
            <a:ext cx="6254496" cy="307238"/>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48"/>
          <p:cNvSpPr txBox="1">
            <a:spLocks noGrp="1"/>
          </p:cNvSpPr>
          <p:nvPr>
            <p:ph type="sldNum" idx="12"/>
          </p:nvPr>
        </p:nvSpPr>
        <p:spPr>
          <a:xfrm>
            <a:off x="12476074" y="7472477"/>
            <a:ext cx="1755648" cy="307238"/>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90" name="Google Shape;90;p48"/>
          <p:cNvSpPr/>
          <p:nvPr/>
        </p:nvSpPr>
        <p:spPr>
          <a:xfrm>
            <a:off x="10989055" y="449885"/>
            <a:ext cx="3182112" cy="7329830"/>
          </a:xfrm>
          <a:prstGeom prst="rect">
            <a:avLst/>
          </a:prstGeom>
          <a:noFill/>
          <a:ln w="9525" cap="sq" cmpd="sng">
            <a:solidFill>
              <a:srgbClr val="3F3F3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91"/>
        <p:cNvGrpSpPr/>
        <p:nvPr/>
      </p:nvGrpSpPr>
      <p:grpSpPr>
        <a:xfrm>
          <a:off x="0" y="0"/>
          <a:ext cx="0" cy="0"/>
          <a:chOff x="0" y="0"/>
          <a:chExt cx="0" cy="0"/>
        </a:xfrm>
      </p:grpSpPr>
      <p:sp>
        <p:nvSpPr>
          <p:cNvPr id="92" name="Google Shape;92;p49"/>
          <p:cNvSpPr/>
          <p:nvPr/>
        </p:nvSpPr>
        <p:spPr>
          <a:xfrm>
            <a:off x="10824463" y="285293"/>
            <a:ext cx="3511296" cy="7659014"/>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49"/>
          <p:cNvSpPr txBox="1">
            <a:spLocks noGrp="1"/>
          </p:cNvSpPr>
          <p:nvPr>
            <p:ph type="title"/>
          </p:nvPr>
        </p:nvSpPr>
        <p:spPr>
          <a:xfrm>
            <a:off x="11155680" y="724205"/>
            <a:ext cx="2918765" cy="1975104"/>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360"/>
              <a:buFont typeface="Garamond"/>
              <a:buNone/>
              <a:defRPr sz="3359" b="0">
                <a:solidFill>
                  <a:schemeClr val="dk1"/>
                </a:solidFill>
                <a:latin typeface="Garamond"/>
                <a:ea typeface="Garamond"/>
                <a:cs typeface="Garamond"/>
                <a:sym typeface="Garamo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49"/>
          <p:cNvSpPr>
            <a:spLocks noGrp="1"/>
          </p:cNvSpPr>
          <p:nvPr>
            <p:ph type="pic" idx="2"/>
          </p:nvPr>
        </p:nvSpPr>
        <p:spPr>
          <a:xfrm>
            <a:off x="274319" y="285293"/>
            <a:ext cx="10237622" cy="7659014"/>
          </a:xfrm>
          <a:prstGeom prst="rect">
            <a:avLst/>
          </a:prstGeom>
          <a:solidFill>
            <a:srgbClr val="BFB9B9"/>
          </a:solidFill>
          <a:ln>
            <a:noFill/>
          </a:ln>
        </p:spPr>
      </p:sp>
      <p:sp>
        <p:nvSpPr>
          <p:cNvPr id="95" name="Google Shape;95;p49"/>
          <p:cNvSpPr txBox="1">
            <a:spLocks noGrp="1"/>
          </p:cNvSpPr>
          <p:nvPr>
            <p:ph type="body" idx="1"/>
          </p:nvPr>
        </p:nvSpPr>
        <p:spPr>
          <a:xfrm>
            <a:off x="11155680" y="2743200"/>
            <a:ext cx="2918765" cy="4202582"/>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960"/>
              </a:spcBef>
              <a:spcAft>
                <a:spcPts val="0"/>
              </a:spcAft>
              <a:buSzPts val="1680"/>
              <a:buNone/>
              <a:defRPr sz="1679">
                <a:solidFill>
                  <a:schemeClr val="dk1"/>
                </a:solidFill>
              </a:defRPr>
            </a:lvl1pPr>
            <a:lvl2pPr marL="914400" lvl="1" indent="-228600" algn="l">
              <a:lnSpc>
                <a:spcPct val="100000"/>
              </a:lnSpc>
              <a:spcBef>
                <a:spcPts val="600"/>
              </a:spcBef>
              <a:spcAft>
                <a:spcPts val="0"/>
              </a:spcAft>
              <a:buSzPts val="1440"/>
              <a:buNone/>
              <a:defRPr sz="1440"/>
            </a:lvl2pPr>
            <a:lvl3pPr marL="1371600" lvl="2" indent="-228600" algn="l">
              <a:lnSpc>
                <a:spcPct val="100000"/>
              </a:lnSpc>
              <a:spcBef>
                <a:spcPts val="600"/>
              </a:spcBef>
              <a:spcAft>
                <a:spcPts val="0"/>
              </a:spcAft>
              <a:buSzPts val="1200"/>
              <a:buNone/>
              <a:defRPr sz="1200"/>
            </a:lvl3pPr>
            <a:lvl4pPr marL="1828800" lvl="3" indent="-228600" algn="l">
              <a:lnSpc>
                <a:spcPct val="100000"/>
              </a:lnSpc>
              <a:spcBef>
                <a:spcPts val="600"/>
              </a:spcBef>
              <a:spcAft>
                <a:spcPts val="0"/>
              </a:spcAft>
              <a:buSzPts val="1080"/>
              <a:buNone/>
              <a:defRPr sz="1080"/>
            </a:lvl4pPr>
            <a:lvl5pPr marL="2286000" lvl="4" indent="-228600" algn="l">
              <a:lnSpc>
                <a:spcPct val="100000"/>
              </a:lnSpc>
              <a:spcBef>
                <a:spcPts val="600"/>
              </a:spcBef>
              <a:spcAft>
                <a:spcPts val="0"/>
              </a:spcAft>
              <a:buSzPts val="1080"/>
              <a:buNone/>
              <a:defRPr sz="1080"/>
            </a:lvl5pPr>
            <a:lvl6pPr marL="2743200" lvl="5" indent="-228600" algn="l">
              <a:lnSpc>
                <a:spcPct val="100000"/>
              </a:lnSpc>
              <a:spcBef>
                <a:spcPts val="600"/>
              </a:spcBef>
              <a:spcAft>
                <a:spcPts val="0"/>
              </a:spcAft>
              <a:buSzPts val="1080"/>
              <a:buNone/>
              <a:defRPr sz="1080"/>
            </a:lvl6pPr>
            <a:lvl7pPr marL="3200400" lvl="6" indent="-228600" algn="l">
              <a:lnSpc>
                <a:spcPct val="100000"/>
              </a:lnSpc>
              <a:spcBef>
                <a:spcPts val="600"/>
              </a:spcBef>
              <a:spcAft>
                <a:spcPts val="0"/>
              </a:spcAft>
              <a:buSzPts val="1080"/>
              <a:buNone/>
              <a:defRPr sz="1080"/>
            </a:lvl7pPr>
            <a:lvl8pPr marL="3657600" lvl="7" indent="-228600" algn="l">
              <a:lnSpc>
                <a:spcPct val="100000"/>
              </a:lnSpc>
              <a:spcBef>
                <a:spcPts val="600"/>
              </a:spcBef>
              <a:spcAft>
                <a:spcPts val="0"/>
              </a:spcAft>
              <a:buSzPts val="1080"/>
              <a:buNone/>
              <a:defRPr sz="1080"/>
            </a:lvl8pPr>
            <a:lvl9pPr marL="4114800" lvl="8" indent="-228600" algn="l">
              <a:lnSpc>
                <a:spcPct val="100000"/>
              </a:lnSpc>
              <a:spcBef>
                <a:spcPts val="600"/>
              </a:spcBef>
              <a:spcAft>
                <a:spcPts val="0"/>
              </a:spcAft>
              <a:buSzPts val="1080"/>
              <a:buNone/>
              <a:defRPr sz="1080"/>
            </a:lvl9pPr>
          </a:lstStyle>
          <a:p>
            <a:endParaRPr/>
          </a:p>
        </p:txBody>
      </p:sp>
      <p:sp>
        <p:nvSpPr>
          <p:cNvPr id="96" name="Google Shape;96;p49"/>
          <p:cNvSpPr txBox="1">
            <a:spLocks noGrp="1"/>
          </p:cNvSpPr>
          <p:nvPr>
            <p:ph type="dt" idx="10"/>
          </p:nvPr>
        </p:nvSpPr>
        <p:spPr>
          <a:xfrm>
            <a:off x="467357" y="7457442"/>
            <a:ext cx="3291840" cy="3072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49"/>
          <p:cNvSpPr txBox="1">
            <a:spLocks noGrp="1"/>
          </p:cNvSpPr>
          <p:nvPr>
            <p:ph type="ftr" idx="11"/>
          </p:nvPr>
        </p:nvSpPr>
        <p:spPr>
          <a:xfrm>
            <a:off x="4187952" y="7457442"/>
            <a:ext cx="6254496" cy="307238"/>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sz="1200">
                <a:solidFill>
                  <a:srgbClr val="FFFFFF"/>
                </a:solidFill>
                <a:latin typeface="Garamond"/>
                <a:ea typeface="Garamond"/>
                <a:cs typeface="Garamond"/>
                <a:sym typeface="Garamond"/>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49"/>
          <p:cNvSpPr txBox="1">
            <a:spLocks noGrp="1"/>
          </p:cNvSpPr>
          <p:nvPr>
            <p:ph type="sldNum" idx="12"/>
          </p:nvPr>
        </p:nvSpPr>
        <p:spPr>
          <a:xfrm>
            <a:off x="12476074" y="7472477"/>
            <a:ext cx="1755648" cy="307238"/>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99" name="Google Shape;99;p49"/>
          <p:cNvSpPr/>
          <p:nvPr/>
        </p:nvSpPr>
        <p:spPr>
          <a:xfrm>
            <a:off x="10989055" y="449885"/>
            <a:ext cx="3182112" cy="7329830"/>
          </a:xfrm>
          <a:prstGeom prst="rect">
            <a:avLst/>
          </a:prstGeom>
          <a:noFill/>
          <a:ln w="9525" cap="sq" cmpd="sng">
            <a:solidFill>
              <a:srgbClr val="3F3F3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00"/>
        <p:cNvGrpSpPr/>
        <p:nvPr/>
      </p:nvGrpSpPr>
      <p:grpSpPr>
        <a:xfrm>
          <a:off x="0" y="0"/>
          <a:ext cx="0" cy="0"/>
          <a:chOff x="0" y="0"/>
          <a:chExt cx="0" cy="0"/>
        </a:xfrm>
      </p:grpSpPr>
      <p:sp>
        <p:nvSpPr>
          <p:cNvPr id="101" name="Google Shape;101;p50"/>
          <p:cNvSpPr txBox="1">
            <a:spLocks noGrp="1"/>
          </p:cNvSpPr>
          <p:nvPr>
            <p:ph type="title"/>
          </p:nvPr>
        </p:nvSpPr>
        <p:spPr>
          <a:xfrm>
            <a:off x="1280160" y="771113"/>
            <a:ext cx="12070080" cy="164592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2" name="Google Shape;102;p50"/>
          <p:cNvSpPr txBox="1">
            <a:spLocks noGrp="1"/>
          </p:cNvSpPr>
          <p:nvPr>
            <p:ph type="body" idx="1"/>
          </p:nvPr>
        </p:nvSpPr>
        <p:spPr>
          <a:xfrm rot="5400000">
            <a:off x="4956048" y="-1152144"/>
            <a:ext cx="4718304" cy="1207008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80"/>
              </a:spcBef>
              <a:spcAft>
                <a:spcPts val="0"/>
              </a:spcAft>
              <a:buSzPts val="1800"/>
              <a:buChar char="◦"/>
              <a:defRPr/>
            </a:lvl1pPr>
            <a:lvl2pPr marL="914400" lvl="1" indent="-342900" algn="l">
              <a:lnSpc>
                <a:spcPct val="100000"/>
              </a:lnSpc>
              <a:spcBef>
                <a:spcPts val="600"/>
              </a:spcBef>
              <a:spcAft>
                <a:spcPts val="0"/>
              </a:spcAft>
              <a:buSzPts val="180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100000"/>
              </a:lnSpc>
              <a:spcBef>
                <a:spcPts val="600"/>
              </a:spcBef>
              <a:spcAft>
                <a:spcPts val="0"/>
              </a:spcAft>
              <a:buSzPts val="1800"/>
              <a:buChar char="◦"/>
              <a:defRPr/>
            </a:lvl6pPr>
            <a:lvl7pPr marL="3200400" lvl="6" indent="-342900" algn="l">
              <a:lnSpc>
                <a:spcPct val="100000"/>
              </a:lnSpc>
              <a:spcBef>
                <a:spcPts val="600"/>
              </a:spcBef>
              <a:spcAft>
                <a:spcPts val="0"/>
              </a:spcAft>
              <a:buSzPts val="1800"/>
              <a:buChar char="◦"/>
              <a:defRPr/>
            </a:lvl7pPr>
            <a:lvl8pPr marL="3657600" lvl="7" indent="-342900" algn="l">
              <a:lnSpc>
                <a:spcPct val="100000"/>
              </a:lnSpc>
              <a:spcBef>
                <a:spcPts val="600"/>
              </a:spcBef>
              <a:spcAft>
                <a:spcPts val="0"/>
              </a:spcAft>
              <a:buSzPts val="1800"/>
              <a:buChar char="◦"/>
              <a:defRPr/>
            </a:lvl8pPr>
            <a:lvl9pPr marL="4114800" lvl="8" indent="-342900" algn="l">
              <a:lnSpc>
                <a:spcPct val="100000"/>
              </a:lnSpc>
              <a:spcBef>
                <a:spcPts val="600"/>
              </a:spcBef>
              <a:spcAft>
                <a:spcPts val="0"/>
              </a:spcAft>
              <a:buSzPts val="1800"/>
              <a:buChar char="◦"/>
              <a:defRPr/>
            </a:lvl9pPr>
          </a:lstStyle>
          <a:p>
            <a:endParaRPr/>
          </a:p>
        </p:txBody>
      </p:sp>
      <p:sp>
        <p:nvSpPr>
          <p:cNvPr id="103" name="Google Shape;103;p50"/>
          <p:cNvSpPr txBox="1">
            <a:spLocks noGrp="1"/>
          </p:cNvSpPr>
          <p:nvPr>
            <p:ph type="dt" idx="10"/>
          </p:nvPr>
        </p:nvSpPr>
        <p:spPr>
          <a:xfrm>
            <a:off x="467357" y="7457442"/>
            <a:ext cx="3291840" cy="3072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50"/>
          <p:cNvSpPr txBox="1">
            <a:spLocks noGrp="1"/>
          </p:cNvSpPr>
          <p:nvPr>
            <p:ph type="ftr" idx="11"/>
          </p:nvPr>
        </p:nvSpPr>
        <p:spPr>
          <a:xfrm>
            <a:off x="4187952" y="7457442"/>
            <a:ext cx="6254496" cy="307238"/>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50"/>
          <p:cNvSpPr txBox="1">
            <a:spLocks noGrp="1"/>
          </p:cNvSpPr>
          <p:nvPr>
            <p:ph type="sldNum" idx="12"/>
          </p:nvPr>
        </p:nvSpPr>
        <p:spPr>
          <a:xfrm>
            <a:off x="12418242" y="7457442"/>
            <a:ext cx="1755648" cy="307238"/>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06"/>
        <p:cNvGrpSpPr/>
        <p:nvPr/>
      </p:nvGrpSpPr>
      <p:grpSpPr>
        <a:xfrm>
          <a:off x="0" y="0"/>
          <a:ext cx="0" cy="0"/>
          <a:chOff x="0" y="0"/>
          <a:chExt cx="0" cy="0"/>
        </a:xfrm>
      </p:grpSpPr>
      <p:sp>
        <p:nvSpPr>
          <p:cNvPr id="107" name="Google Shape;107;p51"/>
          <p:cNvSpPr txBox="1">
            <a:spLocks noGrp="1"/>
          </p:cNvSpPr>
          <p:nvPr>
            <p:ph type="title"/>
          </p:nvPr>
        </p:nvSpPr>
        <p:spPr>
          <a:xfrm rot="5400000">
            <a:off x="9052560" y="2651760"/>
            <a:ext cx="6309360" cy="283464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8" name="Google Shape;108;p51"/>
          <p:cNvSpPr txBox="1">
            <a:spLocks noGrp="1"/>
          </p:cNvSpPr>
          <p:nvPr>
            <p:ph type="body" idx="1"/>
          </p:nvPr>
        </p:nvSpPr>
        <p:spPr>
          <a:xfrm rot="5400000">
            <a:off x="2697480" y="-777240"/>
            <a:ext cx="6309360" cy="969264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80"/>
              </a:spcBef>
              <a:spcAft>
                <a:spcPts val="0"/>
              </a:spcAft>
              <a:buSzPts val="1800"/>
              <a:buChar char="◦"/>
              <a:defRPr/>
            </a:lvl1pPr>
            <a:lvl2pPr marL="914400" lvl="1" indent="-342900" algn="l">
              <a:lnSpc>
                <a:spcPct val="100000"/>
              </a:lnSpc>
              <a:spcBef>
                <a:spcPts val="600"/>
              </a:spcBef>
              <a:spcAft>
                <a:spcPts val="0"/>
              </a:spcAft>
              <a:buSzPts val="180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100000"/>
              </a:lnSpc>
              <a:spcBef>
                <a:spcPts val="600"/>
              </a:spcBef>
              <a:spcAft>
                <a:spcPts val="0"/>
              </a:spcAft>
              <a:buSzPts val="1800"/>
              <a:buChar char="◦"/>
              <a:defRPr/>
            </a:lvl6pPr>
            <a:lvl7pPr marL="3200400" lvl="6" indent="-342900" algn="l">
              <a:lnSpc>
                <a:spcPct val="100000"/>
              </a:lnSpc>
              <a:spcBef>
                <a:spcPts val="600"/>
              </a:spcBef>
              <a:spcAft>
                <a:spcPts val="0"/>
              </a:spcAft>
              <a:buSzPts val="1800"/>
              <a:buChar char="◦"/>
              <a:defRPr/>
            </a:lvl7pPr>
            <a:lvl8pPr marL="3657600" lvl="7" indent="-342900" algn="l">
              <a:lnSpc>
                <a:spcPct val="100000"/>
              </a:lnSpc>
              <a:spcBef>
                <a:spcPts val="600"/>
              </a:spcBef>
              <a:spcAft>
                <a:spcPts val="0"/>
              </a:spcAft>
              <a:buSzPts val="1800"/>
              <a:buChar char="◦"/>
              <a:defRPr/>
            </a:lvl8pPr>
            <a:lvl9pPr marL="4114800" lvl="8" indent="-342900" algn="l">
              <a:lnSpc>
                <a:spcPct val="100000"/>
              </a:lnSpc>
              <a:spcBef>
                <a:spcPts val="600"/>
              </a:spcBef>
              <a:spcAft>
                <a:spcPts val="0"/>
              </a:spcAft>
              <a:buSzPts val="1800"/>
              <a:buChar char="◦"/>
              <a:defRPr/>
            </a:lvl9pPr>
          </a:lstStyle>
          <a:p>
            <a:endParaRPr/>
          </a:p>
        </p:txBody>
      </p:sp>
      <p:sp>
        <p:nvSpPr>
          <p:cNvPr id="109" name="Google Shape;109;p51"/>
          <p:cNvSpPr txBox="1">
            <a:spLocks noGrp="1"/>
          </p:cNvSpPr>
          <p:nvPr>
            <p:ph type="dt" idx="10"/>
          </p:nvPr>
        </p:nvSpPr>
        <p:spPr>
          <a:xfrm>
            <a:off x="467357" y="7457442"/>
            <a:ext cx="3291840" cy="3072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51"/>
          <p:cNvSpPr txBox="1">
            <a:spLocks noGrp="1"/>
          </p:cNvSpPr>
          <p:nvPr>
            <p:ph type="ftr" idx="11"/>
          </p:nvPr>
        </p:nvSpPr>
        <p:spPr>
          <a:xfrm>
            <a:off x="4187952" y="7457442"/>
            <a:ext cx="6254496" cy="307238"/>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51"/>
          <p:cNvSpPr txBox="1">
            <a:spLocks noGrp="1"/>
          </p:cNvSpPr>
          <p:nvPr>
            <p:ph type="sldNum" idx="12"/>
          </p:nvPr>
        </p:nvSpPr>
        <p:spPr>
          <a:xfrm>
            <a:off x="12418242" y="7457442"/>
            <a:ext cx="1755648" cy="307238"/>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0"/>
          <p:cNvSpPr/>
          <p:nvPr/>
        </p:nvSpPr>
        <p:spPr>
          <a:xfrm>
            <a:off x="281635" y="285293"/>
            <a:ext cx="14067130" cy="7659014"/>
          </a:xfrm>
          <a:prstGeom prst="rect">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7" name="Google Shape;7;p30"/>
          <p:cNvSpPr txBox="1">
            <a:spLocks noGrp="1"/>
          </p:cNvSpPr>
          <p:nvPr>
            <p:ph type="title"/>
          </p:nvPr>
        </p:nvSpPr>
        <p:spPr>
          <a:xfrm>
            <a:off x="1280160" y="771113"/>
            <a:ext cx="12070080" cy="164592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62626"/>
              </a:buClr>
              <a:buSzPts val="5760"/>
              <a:buFont typeface="Garamond"/>
              <a:buNone/>
              <a:defRPr sz="5760" b="0" i="0" u="none" strike="noStrike" cap="none">
                <a:solidFill>
                  <a:srgbClr val="262626"/>
                </a:solidFill>
                <a:latin typeface="Garamond"/>
                <a:ea typeface="Garamond"/>
                <a:cs typeface="Garamond"/>
                <a:sym typeface="Garamon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30"/>
          <p:cNvSpPr txBox="1">
            <a:spLocks noGrp="1"/>
          </p:cNvSpPr>
          <p:nvPr>
            <p:ph type="body" idx="1"/>
          </p:nvPr>
        </p:nvSpPr>
        <p:spPr>
          <a:xfrm>
            <a:off x="1280160" y="2523744"/>
            <a:ext cx="12070080" cy="4718304"/>
          </a:xfrm>
          <a:prstGeom prst="rect">
            <a:avLst/>
          </a:prstGeom>
          <a:noFill/>
          <a:ln>
            <a:noFill/>
          </a:ln>
        </p:spPr>
        <p:txBody>
          <a:bodyPr spcFirstLastPara="1" wrap="square" lIns="91425" tIns="45700" rIns="91425" bIns="45700" anchor="t" anchorCtr="0">
            <a:normAutofit/>
          </a:bodyPr>
          <a:lstStyle>
            <a:lvl1pPr marL="457200" marR="0" lvl="0" indent="-365760" algn="l" rtl="0">
              <a:lnSpc>
                <a:spcPct val="100000"/>
              </a:lnSpc>
              <a:spcBef>
                <a:spcPts val="1080"/>
              </a:spcBef>
              <a:spcAft>
                <a:spcPts val="0"/>
              </a:spcAft>
              <a:buClr>
                <a:srgbClr val="262626"/>
              </a:buClr>
              <a:buSzPts val="2160"/>
              <a:buFont typeface="Garamond"/>
              <a:buChar char="◦"/>
              <a:defRPr sz="2160" b="0" i="0" u="none" strike="noStrike" cap="none">
                <a:solidFill>
                  <a:schemeClr val="dk1"/>
                </a:solidFill>
                <a:latin typeface="Garamond"/>
                <a:ea typeface="Garamond"/>
                <a:cs typeface="Garamond"/>
                <a:sym typeface="Garamond"/>
              </a:defRPr>
            </a:lvl1pPr>
            <a:lvl2pPr marL="914400" marR="0" lvl="1" indent="-350519" algn="l" rtl="0">
              <a:lnSpc>
                <a:spcPct val="100000"/>
              </a:lnSpc>
              <a:spcBef>
                <a:spcPts val="600"/>
              </a:spcBef>
              <a:spcAft>
                <a:spcPts val="0"/>
              </a:spcAft>
              <a:buClr>
                <a:srgbClr val="262626"/>
              </a:buClr>
              <a:buSzPts val="1920"/>
              <a:buFont typeface="Garamond"/>
              <a:buChar char="◦"/>
              <a:defRPr sz="1920" b="0" i="0" u="none" strike="noStrike" cap="none">
                <a:solidFill>
                  <a:schemeClr val="dk1"/>
                </a:solidFill>
                <a:latin typeface="Garamond"/>
                <a:ea typeface="Garamond"/>
                <a:cs typeface="Garamond"/>
                <a:sym typeface="Garamond"/>
              </a:defRPr>
            </a:lvl2pPr>
            <a:lvl3pPr marL="1371600" marR="0" lvl="2" indent="-335280" algn="l" rtl="0">
              <a:lnSpc>
                <a:spcPct val="100000"/>
              </a:lnSpc>
              <a:spcBef>
                <a:spcPts val="600"/>
              </a:spcBef>
              <a:spcAft>
                <a:spcPts val="0"/>
              </a:spcAft>
              <a:buClr>
                <a:srgbClr val="262626"/>
              </a:buClr>
              <a:buSzPts val="1680"/>
              <a:buFont typeface="Garamond"/>
              <a:buChar char="◦"/>
              <a:defRPr sz="1679" b="0" i="0" u="none" strike="noStrike" cap="none">
                <a:solidFill>
                  <a:schemeClr val="dk1"/>
                </a:solidFill>
                <a:latin typeface="Garamond"/>
                <a:ea typeface="Garamond"/>
                <a:cs typeface="Garamond"/>
                <a:sym typeface="Garamond"/>
              </a:defRPr>
            </a:lvl3pPr>
            <a:lvl4pPr marL="1828800" marR="0" lvl="3" indent="-335280" algn="l" rtl="0">
              <a:lnSpc>
                <a:spcPct val="100000"/>
              </a:lnSpc>
              <a:spcBef>
                <a:spcPts val="600"/>
              </a:spcBef>
              <a:spcAft>
                <a:spcPts val="0"/>
              </a:spcAft>
              <a:buClr>
                <a:srgbClr val="262626"/>
              </a:buClr>
              <a:buSzPts val="1680"/>
              <a:buFont typeface="Garamond"/>
              <a:buChar char="◦"/>
              <a:defRPr sz="1679" b="0" i="0" u="none" strike="noStrike" cap="none">
                <a:solidFill>
                  <a:schemeClr val="dk1"/>
                </a:solidFill>
                <a:latin typeface="Garamond"/>
                <a:ea typeface="Garamond"/>
                <a:cs typeface="Garamond"/>
                <a:sym typeface="Garamond"/>
              </a:defRPr>
            </a:lvl4pPr>
            <a:lvl5pPr marL="2286000" marR="0" lvl="4" indent="-335279" algn="l" rtl="0">
              <a:lnSpc>
                <a:spcPct val="100000"/>
              </a:lnSpc>
              <a:spcBef>
                <a:spcPts val="600"/>
              </a:spcBef>
              <a:spcAft>
                <a:spcPts val="0"/>
              </a:spcAft>
              <a:buClr>
                <a:srgbClr val="262626"/>
              </a:buClr>
              <a:buSzPts val="1680"/>
              <a:buFont typeface="Garamond"/>
              <a:buChar char="◦"/>
              <a:defRPr sz="1679" b="0" i="0" u="none" strike="noStrike" cap="none">
                <a:solidFill>
                  <a:schemeClr val="dk1"/>
                </a:solidFill>
                <a:latin typeface="Garamond"/>
                <a:ea typeface="Garamond"/>
                <a:cs typeface="Garamond"/>
                <a:sym typeface="Garamond"/>
              </a:defRPr>
            </a:lvl5pPr>
            <a:lvl6pPr marL="2743200" marR="0" lvl="5" indent="-335279" algn="l" rtl="0">
              <a:lnSpc>
                <a:spcPct val="100000"/>
              </a:lnSpc>
              <a:spcBef>
                <a:spcPts val="600"/>
              </a:spcBef>
              <a:spcAft>
                <a:spcPts val="0"/>
              </a:spcAft>
              <a:buClr>
                <a:srgbClr val="262626"/>
              </a:buClr>
              <a:buSzPts val="1680"/>
              <a:buFont typeface="Garamond"/>
              <a:buChar char="◦"/>
              <a:defRPr sz="1679" b="0" i="0" u="none" strike="noStrike" cap="none">
                <a:solidFill>
                  <a:schemeClr val="dk1"/>
                </a:solidFill>
                <a:latin typeface="Garamond"/>
                <a:ea typeface="Garamond"/>
                <a:cs typeface="Garamond"/>
                <a:sym typeface="Garamond"/>
              </a:defRPr>
            </a:lvl6pPr>
            <a:lvl7pPr marL="3200400" marR="0" lvl="6" indent="-335279" algn="l" rtl="0">
              <a:lnSpc>
                <a:spcPct val="100000"/>
              </a:lnSpc>
              <a:spcBef>
                <a:spcPts val="600"/>
              </a:spcBef>
              <a:spcAft>
                <a:spcPts val="0"/>
              </a:spcAft>
              <a:buClr>
                <a:srgbClr val="262626"/>
              </a:buClr>
              <a:buSzPts val="1680"/>
              <a:buFont typeface="Garamond"/>
              <a:buChar char="◦"/>
              <a:defRPr sz="1679" b="0" i="0" u="none" strike="noStrike" cap="none">
                <a:solidFill>
                  <a:schemeClr val="dk1"/>
                </a:solidFill>
                <a:latin typeface="Garamond"/>
                <a:ea typeface="Garamond"/>
                <a:cs typeface="Garamond"/>
                <a:sym typeface="Garamond"/>
              </a:defRPr>
            </a:lvl7pPr>
            <a:lvl8pPr marL="3657600" marR="0" lvl="7" indent="-335279" algn="l" rtl="0">
              <a:lnSpc>
                <a:spcPct val="100000"/>
              </a:lnSpc>
              <a:spcBef>
                <a:spcPts val="600"/>
              </a:spcBef>
              <a:spcAft>
                <a:spcPts val="0"/>
              </a:spcAft>
              <a:buClr>
                <a:srgbClr val="262626"/>
              </a:buClr>
              <a:buSzPts val="1680"/>
              <a:buFont typeface="Garamond"/>
              <a:buChar char="◦"/>
              <a:defRPr sz="1679" b="0" i="0" u="none" strike="noStrike" cap="none">
                <a:solidFill>
                  <a:schemeClr val="dk1"/>
                </a:solidFill>
                <a:latin typeface="Garamond"/>
                <a:ea typeface="Garamond"/>
                <a:cs typeface="Garamond"/>
                <a:sym typeface="Garamond"/>
              </a:defRPr>
            </a:lvl8pPr>
            <a:lvl9pPr marL="4114800" marR="0" lvl="8" indent="-335279" algn="l" rtl="0">
              <a:lnSpc>
                <a:spcPct val="100000"/>
              </a:lnSpc>
              <a:spcBef>
                <a:spcPts val="600"/>
              </a:spcBef>
              <a:spcAft>
                <a:spcPts val="0"/>
              </a:spcAft>
              <a:buClr>
                <a:srgbClr val="262626"/>
              </a:buClr>
              <a:buSzPts val="1680"/>
              <a:buFont typeface="Garamond"/>
              <a:buChar char="◦"/>
              <a:defRPr sz="1679" b="0" i="0" u="none" strike="noStrike" cap="none">
                <a:solidFill>
                  <a:schemeClr val="dk1"/>
                </a:solidFill>
                <a:latin typeface="Garamond"/>
                <a:ea typeface="Garamond"/>
                <a:cs typeface="Garamond"/>
                <a:sym typeface="Garamond"/>
              </a:defRPr>
            </a:lvl9pPr>
          </a:lstStyle>
          <a:p>
            <a:endParaRPr/>
          </a:p>
        </p:txBody>
      </p:sp>
      <p:sp>
        <p:nvSpPr>
          <p:cNvPr id="9" name="Google Shape;9;p30"/>
          <p:cNvSpPr txBox="1">
            <a:spLocks noGrp="1"/>
          </p:cNvSpPr>
          <p:nvPr>
            <p:ph type="dt" idx="10"/>
          </p:nvPr>
        </p:nvSpPr>
        <p:spPr>
          <a:xfrm>
            <a:off x="467357" y="7457442"/>
            <a:ext cx="3291840" cy="307238"/>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a:solidFill>
                  <a:srgbClr val="3F3F3F"/>
                </a:solidFill>
                <a:latin typeface="Garamond"/>
                <a:ea typeface="Garamond"/>
                <a:cs typeface="Garamond"/>
                <a:sym typeface="Garamond"/>
              </a:defRPr>
            </a:lvl1pPr>
            <a:lvl2pPr marR="0" lvl="1"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2pPr>
            <a:lvl3pPr marR="0" lvl="2"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3pPr>
            <a:lvl4pPr marR="0" lvl="3"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4pPr>
            <a:lvl5pPr marR="0" lvl="4"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5pPr>
            <a:lvl6pPr marR="0" lvl="5"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6pPr>
            <a:lvl7pPr marR="0" lvl="6"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7pPr>
            <a:lvl8pPr marR="0" lvl="7"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8pPr>
            <a:lvl9pPr marR="0" lvl="8"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9pPr>
          </a:lstStyle>
          <a:p>
            <a:endParaRPr/>
          </a:p>
        </p:txBody>
      </p:sp>
      <p:sp>
        <p:nvSpPr>
          <p:cNvPr id="10" name="Google Shape;10;p30"/>
          <p:cNvSpPr txBox="1">
            <a:spLocks noGrp="1"/>
          </p:cNvSpPr>
          <p:nvPr>
            <p:ph type="ftr" idx="11"/>
          </p:nvPr>
        </p:nvSpPr>
        <p:spPr>
          <a:xfrm>
            <a:off x="4187952" y="7457442"/>
            <a:ext cx="6254496" cy="307238"/>
          </a:xfrm>
          <a:prstGeom prst="rect">
            <a:avLst/>
          </a:prstGeom>
          <a:noFill/>
          <a:ln>
            <a:noFill/>
          </a:ln>
        </p:spPr>
        <p:txBody>
          <a:bodyPr spcFirstLastPara="1" wrap="square" lIns="91425" tIns="45700" rIns="91425" bIns="45700" anchor="b" anchorCtr="0">
            <a:noAutofit/>
          </a:bodyPr>
          <a:lstStyle>
            <a:lvl1pPr marR="0" lvl="0" algn="ctr" rtl="0">
              <a:spcBef>
                <a:spcPts val="0"/>
              </a:spcBef>
              <a:spcAft>
                <a:spcPts val="0"/>
              </a:spcAft>
              <a:buSzPts val="1400"/>
              <a:buNone/>
              <a:defRPr sz="1200">
                <a:solidFill>
                  <a:srgbClr val="3F3F3F"/>
                </a:solidFill>
                <a:latin typeface="Garamond"/>
                <a:ea typeface="Garamond"/>
                <a:cs typeface="Garamond"/>
                <a:sym typeface="Garamond"/>
              </a:defRPr>
            </a:lvl1pPr>
            <a:lvl2pPr marR="0" lvl="1"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2pPr>
            <a:lvl3pPr marR="0" lvl="2"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3pPr>
            <a:lvl4pPr marR="0" lvl="3"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4pPr>
            <a:lvl5pPr marR="0" lvl="4"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5pPr>
            <a:lvl6pPr marR="0" lvl="5"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6pPr>
            <a:lvl7pPr marR="0" lvl="6"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7pPr>
            <a:lvl8pPr marR="0" lvl="7"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8pPr>
            <a:lvl9pPr marR="0" lvl="8"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9pPr>
          </a:lstStyle>
          <a:p>
            <a:endParaRPr/>
          </a:p>
        </p:txBody>
      </p:sp>
      <p:sp>
        <p:nvSpPr>
          <p:cNvPr id="11" name="Google Shape;11;p30"/>
          <p:cNvSpPr txBox="1">
            <a:spLocks noGrp="1"/>
          </p:cNvSpPr>
          <p:nvPr>
            <p:ph type="sldNum" idx="12"/>
          </p:nvPr>
        </p:nvSpPr>
        <p:spPr>
          <a:xfrm>
            <a:off x="12418242" y="7457442"/>
            <a:ext cx="1755648" cy="307238"/>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1200" b="0" u="none">
                <a:solidFill>
                  <a:srgbClr val="3F3F3F"/>
                </a:solidFill>
                <a:latin typeface="Garamond"/>
                <a:ea typeface="Garamond"/>
                <a:cs typeface="Garamond"/>
                <a:sym typeface="Garamond"/>
              </a:defRPr>
            </a:lvl1pPr>
            <a:lvl2pPr marL="0" marR="0" lvl="1" indent="0" algn="r" rtl="0">
              <a:spcBef>
                <a:spcPts val="0"/>
              </a:spcBef>
              <a:buNone/>
              <a:defRPr sz="1200" b="0" u="none">
                <a:solidFill>
                  <a:srgbClr val="3F3F3F"/>
                </a:solidFill>
                <a:latin typeface="Garamond"/>
                <a:ea typeface="Garamond"/>
                <a:cs typeface="Garamond"/>
                <a:sym typeface="Garamond"/>
              </a:defRPr>
            </a:lvl2pPr>
            <a:lvl3pPr marL="0" marR="0" lvl="2" indent="0" algn="r" rtl="0">
              <a:spcBef>
                <a:spcPts val="0"/>
              </a:spcBef>
              <a:buNone/>
              <a:defRPr sz="1200" b="0" u="none">
                <a:solidFill>
                  <a:srgbClr val="3F3F3F"/>
                </a:solidFill>
                <a:latin typeface="Garamond"/>
                <a:ea typeface="Garamond"/>
                <a:cs typeface="Garamond"/>
                <a:sym typeface="Garamond"/>
              </a:defRPr>
            </a:lvl3pPr>
            <a:lvl4pPr marL="0" marR="0" lvl="3" indent="0" algn="r" rtl="0">
              <a:spcBef>
                <a:spcPts val="0"/>
              </a:spcBef>
              <a:buNone/>
              <a:defRPr sz="1200" b="0" u="none">
                <a:solidFill>
                  <a:srgbClr val="3F3F3F"/>
                </a:solidFill>
                <a:latin typeface="Garamond"/>
                <a:ea typeface="Garamond"/>
                <a:cs typeface="Garamond"/>
                <a:sym typeface="Garamond"/>
              </a:defRPr>
            </a:lvl4pPr>
            <a:lvl5pPr marL="0" marR="0" lvl="4" indent="0" algn="r" rtl="0">
              <a:spcBef>
                <a:spcPts val="0"/>
              </a:spcBef>
              <a:buNone/>
              <a:defRPr sz="1200" b="0" u="none">
                <a:solidFill>
                  <a:srgbClr val="3F3F3F"/>
                </a:solidFill>
                <a:latin typeface="Garamond"/>
                <a:ea typeface="Garamond"/>
                <a:cs typeface="Garamond"/>
                <a:sym typeface="Garamond"/>
              </a:defRPr>
            </a:lvl5pPr>
            <a:lvl6pPr marL="0" marR="0" lvl="5" indent="0" algn="r" rtl="0">
              <a:spcBef>
                <a:spcPts val="0"/>
              </a:spcBef>
              <a:buNone/>
              <a:defRPr sz="1200" b="0" u="none">
                <a:solidFill>
                  <a:srgbClr val="3F3F3F"/>
                </a:solidFill>
                <a:latin typeface="Garamond"/>
                <a:ea typeface="Garamond"/>
                <a:cs typeface="Garamond"/>
                <a:sym typeface="Garamond"/>
              </a:defRPr>
            </a:lvl6pPr>
            <a:lvl7pPr marL="0" marR="0" lvl="6" indent="0" algn="r" rtl="0">
              <a:spcBef>
                <a:spcPts val="0"/>
              </a:spcBef>
              <a:buNone/>
              <a:defRPr sz="1200" b="0" u="none">
                <a:solidFill>
                  <a:srgbClr val="3F3F3F"/>
                </a:solidFill>
                <a:latin typeface="Garamond"/>
                <a:ea typeface="Garamond"/>
                <a:cs typeface="Garamond"/>
                <a:sym typeface="Garamond"/>
              </a:defRPr>
            </a:lvl7pPr>
            <a:lvl8pPr marL="0" marR="0" lvl="7" indent="0" algn="r" rtl="0">
              <a:spcBef>
                <a:spcPts val="0"/>
              </a:spcBef>
              <a:buNone/>
              <a:defRPr sz="1200" b="0" u="none">
                <a:solidFill>
                  <a:srgbClr val="3F3F3F"/>
                </a:solidFill>
                <a:latin typeface="Garamond"/>
                <a:ea typeface="Garamond"/>
                <a:cs typeface="Garamond"/>
                <a:sym typeface="Garamond"/>
              </a:defRPr>
            </a:lvl8pPr>
            <a:lvl9pPr marL="0" marR="0" lvl="8" indent="0" algn="r" rtl="0">
              <a:spcBef>
                <a:spcPts val="0"/>
              </a:spcBef>
              <a:buNone/>
              <a:defRPr sz="1200" b="0" u="none">
                <a:solidFill>
                  <a:srgbClr val="3F3F3F"/>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sp>
        <p:nvSpPr>
          <p:cNvPr id="12" name="Google Shape;12;p30"/>
          <p:cNvSpPr/>
          <p:nvPr/>
        </p:nvSpPr>
        <p:spPr>
          <a:xfrm>
            <a:off x="446227" y="449885"/>
            <a:ext cx="13737946" cy="7329830"/>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31.pn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image" Target="../media/image26.png"/><Relationship Id="rId5" Type="http://schemas.openxmlformats.org/officeDocument/2006/relationships/image" Target="../media/image44.png"/><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10.xml"/><Relationship Id="rId5" Type="http://schemas.openxmlformats.org/officeDocument/2006/relationships/image" Target="../media/image47.png"/><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
          <p:cNvSpPr/>
          <p:nvPr/>
        </p:nvSpPr>
        <p:spPr>
          <a:xfrm>
            <a:off x="7897091" y="3214255"/>
            <a:ext cx="5500253" cy="747376"/>
          </a:xfrm>
          <a:prstGeom prst="rect">
            <a:avLst/>
          </a:prstGeom>
          <a:noFill/>
          <a:ln>
            <a:noFill/>
          </a:ln>
        </p:spPr>
        <p:txBody>
          <a:bodyPr spcFirstLastPara="1" wrap="square" lIns="0" tIns="0" rIns="0" bIns="0" anchor="t" anchorCtr="0">
            <a:noAutofit/>
          </a:bodyPr>
          <a:lstStyle/>
          <a:p>
            <a:pPr marL="0" marR="0" lvl="0" indent="0" algn="ctr" rtl="0">
              <a:lnSpc>
                <a:spcPct val="115625"/>
              </a:lnSpc>
              <a:spcBef>
                <a:spcPts val="0"/>
              </a:spcBef>
              <a:spcAft>
                <a:spcPts val="0"/>
              </a:spcAft>
              <a:buClr>
                <a:srgbClr val="030303"/>
              </a:buClr>
              <a:buSzPts val="4800"/>
              <a:buFont typeface="Abril Fatface"/>
              <a:buNone/>
            </a:pPr>
            <a:r>
              <a:rPr lang="en-US" sz="4800">
                <a:solidFill>
                  <a:srgbClr val="030303"/>
                </a:solidFill>
                <a:latin typeface="Abril Fatface"/>
                <a:ea typeface="Abril Fatface"/>
                <a:cs typeface="Abril Fatface"/>
                <a:sym typeface="Abril Fatface"/>
              </a:rPr>
              <a:t>Alice Law College</a:t>
            </a:r>
            <a:endParaRPr sz="4800">
              <a:solidFill>
                <a:schemeClr val="dk1"/>
              </a:solidFill>
              <a:latin typeface="Abril Fatface"/>
              <a:ea typeface="Abril Fatface"/>
              <a:cs typeface="Abril Fatface"/>
              <a:sym typeface="Abril Fatface"/>
            </a:endParaRPr>
          </a:p>
        </p:txBody>
      </p:sp>
      <p:sp>
        <p:nvSpPr>
          <p:cNvPr id="118" name="Google Shape;118;p1"/>
          <p:cNvSpPr/>
          <p:nvPr/>
        </p:nvSpPr>
        <p:spPr>
          <a:xfrm>
            <a:off x="7315200" y="4114800"/>
            <a:ext cx="6774873" cy="470283"/>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600">
                <a:solidFill>
                  <a:srgbClr val="030303"/>
                </a:solidFill>
                <a:latin typeface="Abril Fatface"/>
                <a:ea typeface="Abril Fatface"/>
                <a:cs typeface="Abril Fatface"/>
                <a:sym typeface="Abril Fatface"/>
              </a:rPr>
              <a:t>(LLB 3Year &amp; 5 Year  Programme)</a:t>
            </a:r>
            <a:endParaRPr sz="2600">
              <a:solidFill>
                <a:schemeClr val="dk1"/>
              </a:solidFill>
              <a:latin typeface="Abril Fatface"/>
              <a:ea typeface="Abril Fatface"/>
              <a:cs typeface="Abril Fatface"/>
              <a:sym typeface="Abril Fatface"/>
            </a:endParaRPr>
          </a:p>
        </p:txBody>
      </p:sp>
      <p:sp>
        <p:nvSpPr>
          <p:cNvPr id="119" name="Google Shape;119;p1"/>
          <p:cNvSpPr/>
          <p:nvPr/>
        </p:nvSpPr>
        <p:spPr>
          <a:xfrm>
            <a:off x="7897091" y="5583382"/>
            <a:ext cx="5939520" cy="207818"/>
          </a:xfrm>
          <a:prstGeom prst="rect">
            <a:avLst/>
          </a:prstGeom>
          <a:noFill/>
          <a:ln>
            <a:noFill/>
          </a:ln>
        </p:spPr>
        <p:txBody>
          <a:bodyPr spcFirstLastPara="1" wrap="square" lIns="0" tIns="0" rIns="0" bIns="0" anchor="t" anchorCtr="0">
            <a:noAutofit/>
          </a:bodyPr>
          <a:lstStyle/>
          <a:p>
            <a:pPr marL="0" marR="0" lvl="0" indent="0" algn="l" rtl="0">
              <a:lnSpc>
                <a:spcPct val="142500"/>
              </a:lnSpc>
              <a:spcBef>
                <a:spcPts val="0"/>
              </a:spcBef>
              <a:spcAft>
                <a:spcPts val="0"/>
              </a:spcAft>
              <a:buClr>
                <a:srgbClr val="464646"/>
              </a:buClr>
              <a:buSzPts val="2000"/>
              <a:buFont typeface="Abril Fatface"/>
              <a:buNone/>
            </a:pPr>
            <a:r>
              <a:rPr lang="en-US" sz="2000" b="1">
                <a:solidFill>
                  <a:srgbClr val="464646"/>
                </a:solidFill>
                <a:latin typeface="Abril Fatface"/>
                <a:ea typeface="Abril Fatface"/>
                <a:cs typeface="Abril Fatface"/>
                <a:sym typeface="Abril Fatface"/>
              </a:rPr>
              <a:t>Raul Nagar, Kurgaon, Boisar West - 401501</a:t>
            </a:r>
            <a:endParaRPr sz="2000" b="1">
              <a:solidFill>
                <a:schemeClr val="dk1"/>
              </a:solidFill>
              <a:latin typeface="Abril Fatface"/>
              <a:ea typeface="Abril Fatface"/>
              <a:cs typeface="Abril Fatface"/>
              <a:sym typeface="Abril Fatface"/>
            </a:endParaRPr>
          </a:p>
        </p:txBody>
      </p:sp>
      <p:sp>
        <p:nvSpPr>
          <p:cNvPr id="120" name="Google Shape;120;p1"/>
          <p:cNvSpPr/>
          <p:nvPr/>
        </p:nvSpPr>
        <p:spPr>
          <a:xfrm>
            <a:off x="7800109" y="6581678"/>
            <a:ext cx="5611090" cy="608831"/>
          </a:xfrm>
          <a:prstGeom prst="rect">
            <a:avLst/>
          </a:prstGeom>
          <a:noFill/>
          <a:ln>
            <a:noFill/>
          </a:ln>
        </p:spPr>
        <p:txBody>
          <a:bodyPr spcFirstLastPara="1" wrap="square" lIns="0" tIns="0" rIns="0" bIns="0" anchor="t" anchorCtr="0">
            <a:noAutofit/>
          </a:bodyPr>
          <a:lstStyle/>
          <a:p>
            <a:pPr marL="0" marR="0" lvl="0" indent="0" algn="l" rtl="0">
              <a:lnSpc>
                <a:spcPct val="118750"/>
              </a:lnSpc>
              <a:spcBef>
                <a:spcPts val="0"/>
              </a:spcBef>
              <a:spcAft>
                <a:spcPts val="0"/>
              </a:spcAft>
              <a:buClr>
                <a:srgbClr val="464646"/>
              </a:buClr>
              <a:buSzPts val="2400"/>
              <a:buFont typeface="Impact"/>
              <a:buNone/>
            </a:pPr>
            <a:r>
              <a:rPr lang="en-US" sz="2400">
                <a:solidFill>
                  <a:srgbClr val="464646"/>
                </a:solidFill>
                <a:latin typeface="Impact"/>
                <a:ea typeface="Impact"/>
                <a:cs typeface="Impact"/>
                <a:sym typeface="Impact"/>
              </a:rPr>
              <a:t>Excellence in Legal Education Since Establishment</a:t>
            </a:r>
            <a:endParaRPr sz="2400">
              <a:solidFill>
                <a:schemeClr val="dk1"/>
              </a:solidFill>
              <a:latin typeface="Impact"/>
              <a:ea typeface="Impact"/>
              <a:cs typeface="Impact"/>
              <a:sym typeface="Impact"/>
            </a:endParaRPr>
          </a:p>
        </p:txBody>
      </p:sp>
      <p:pic>
        <p:nvPicPr>
          <p:cNvPr id="121" name="Google Shape;121;p1" descr="A building with many windows&#10;&#10;AI-generated content may be incorrect."/>
          <p:cNvPicPr preferRelativeResize="0"/>
          <p:nvPr/>
        </p:nvPicPr>
        <p:blipFill rotWithShape="1">
          <a:blip r:embed="rId3">
            <a:alphaModFix/>
          </a:blip>
          <a:srcRect b="45657"/>
          <a:stretch/>
        </p:blipFill>
        <p:spPr>
          <a:xfrm>
            <a:off x="641388" y="1679193"/>
            <a:ext cx="6521411" cy="5511316"/>
          </a:xfrm>
          <a:prstGeom prst="rect">
            <a:avLst/>
          </a:prstGeom>
          <a:noFill/>
          <a:ln w="190500" cap="sq" cmpd="sng">
            <a:solidFill>
              <a:srgbClr val="C8C6BD"/>
            </a:solidFill>
            <a:prstDash val="solid"/>
            <a:miter lim="800000"/>
            <a:headEnd type="none" w="sm" len="sm"/>
            <a:tailEnd type="none" w="sm" len="sm"/>
          </a:ln>
          <a:effectLst>
            <a:outerShdw blurRad="254000" algn="bl" rotWithShape="0">
              <a:srgbClr val="000000">
                <a:alpha val="42745"/>
              </a:srgbClr>
            </a:outerShdw>
          </a:effectLst>
        </p:spPr>
      </p:pic>
      <p:pic>
        <p:nvPicPr>
          <p:cNvPr id="122" name="Google Shape;122;p1" descr="A logo of a law firm&#10;&#10;AI-generated content may be incorrect."/>
          <p:cNvPicPr preferRelativeResize="0"/>
          <p:nvPr/>
        </p:nvPicPr>
        <p:blipFill rotWithShape="1">
          <a:blip r:embed="rId4">
            <a:alphaModFix/>
          </a:blip>
          <a:srcRect/>
          <a:stretch/>
        </p:blipFill>
        <p:spPr>
          <a:xfrm>
            <a:off x="9996920" y="1039091"/>
            <a:ext cx="1696317" cy="1696317"/>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pic>
        <p:nvPicPr>
          <p:cNvPr id="128" name="Google Shape;128;p2" descr="preencoded.png"/>
          <p:cNvPicPr preferRelativeResize="0"/>
          <p:nvPr/>
        </p:nvPicPr>
        <p:blipFill rotWithShape="1">
          <a:blip r:embed="rId3">
            <a:alphaModFix/>
          </a:blip>
          <a:srcRect/>
          <a:stretch/>
        </p:blipFill>
        <p:spPr>
          <a:xfrm>
            <a:off x="9144000" y="0"/>
            <a:ext cx="5486400" cy="8232219"/>
          </a:xfrm>
          <a:prstGeom prst="rect">
            <a:avLst/>
          </a:prstGeom>
          <a:noFill/>
          <a:ln>
            <a:noFill/>
          </a:ln>
        </p:spPr>
      </p:pic>
      <p:sp>
        <p:nvSpPr>
          <p:cNvPr id="129" name="Google Shape;129;p2"/>
          <p:cNvSpPr/>
          <p:nvPr/>
        </p:nvSpPr>
        <p:spPr>
          <a:xfrm>
            <a:off x="676870" y="531852"/>
            <a:ext cx="5612249" cy="604361"/>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030303"/>
              </a:buClr>
              <a:buSzPts val="3800"/>
              <a:buFont typeface="Impact"/>
              <a:buNone/>
            </a:pPr>
            <a:r>
              <a:rPr lang="en-US" sz="3800">
                <a:solidFill>
                  <a:srgbClr val="030303"/>
                </a:solidFill>
                <a:latin typeface="Impact"/>
                <a:ea typeface="Impact"/>
                <a:cs typeface="Impact"/>
                <a:sym typeface="Impact"/>
              </a:rPr>
              <a:t>About Alice Law College</a:t>
            </a:r>
            <a:endParaRPr sz="3800">
              <a:solidFill>
                <a:schemeClr val="dk1"/>
              </a:solidFill>
              <a:latin typeface="Impact"/>
              <a:ea typeface="Impact"/>
              <a:cs typeface="Impact"/>
              <a:sym typeface="Impact"/>
            </a:endParaRPr>
          </a:p>
        </p:txBody>
      </p:sp>
      <p:sp>
        <p:nvSpPr>
          <p:cNvPr id="130" name="Google Shape;130;p2"/>
          <p:cNvSpPr/>
          <p:nvPr/>
        </p:nvSpPr>
        <p:spPr>
          <a:xfrm>
            <a:off x="619615" y="1561623"/>
            <a:ext cx="7790259" cy="1423511"/>
          </a:xfrm>
          <a:prstGeom prst="roundRect">
            <a:avLst>
              <a:gd name="adj" fmla="val 2038"/>
            </a:avLst>
          </a:prstGeom>
          <a:solidFill>
            <a:srgbClr val="F2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131" name="Google Shape;131;p2"/>
          <p:cNvSpPr/>
          <p:nvPr/>
        </p:nvSpPr>
        <p:spPr>
          <a:xfrm>
            <a:off x="870227" y="1619607"/>
            <a:ext cx="3392283" cy="418148"/>
          </a:xfrm>
          <a:prstGeom prst="rect">
            <a:avLst/>
          </a:prstGeom>
          <a:noFill/>
          <a:ln>
            <a:noFill/>
          </a:ln>
        </p:spPr>
        <p:txBody>
          <a:bodyPr spcFirstLastPara="1" wrap="square" lIns="0" tIns="0" rIns="0" bIns="0" anchor="t" anchorCtr="0">
            <a:noAutofit/>
          </a:bodyPr>
          <a:lstStyle/>
          <a:p>
            <a:pPr marL="0" marR="0" lvl="0" indent="0" algn="l" rtl="0">
              <a:lnSpc>
                <a:spcPct val="97916"/>
              </a:lnSpc>
              <a:spcBef>
                <a:spcPts val="0"/>
              </a:spcBef>
              <a:spcAft>
                <a:spcPts val="0"/>
              </a:spcAft>
              <a:buClr>
                <a:srgbClr val="464646"/>
              </a:buClr>
              <a:buSzPts val="2400"/>
              <a:buFont typeface="Abril Fatface"/>
              <a:buNone/>
            </a:pPr>
            <a:r>
              <a:rPr lang="en-US" sz="2400" dirty="0">
                <a:solidFill>
                  <a:srgbClr val="464646"/>
                </a:solidFill>
                <a:latin typeface="Abril Fatface"/>
                <a:ea typeface="Abril Fatface"/>
                <a:cs typeface="Abril Fatface"/>
                <a:sym typeface="Abril Fatface"/>
              </a:rPr>
              <a:t>Strategic Location</a:t>
            </a:r>
            <a:endParaRPr sz="2400" dirty="0">
              <a:solidFill>
                <a:schemeClr val="dk1"/>
              </a:solidFill>
              <a:latin typeface="Abril Fatface"/>
              <a:ea typeface="Abril Fatface"/>
              <a:cs typeface="Abril Fatface"/>
              <a:sym typeface="Abril Fatface"/>
            </a:endParaRPr>
          </a:p>
        </p:txBody>
      </p:sp>
      <p:sp>
        <p:nvSpPr>
          <p:cNvPr id="132" name="Google Shape;132;p2"/>
          <p:cNvSpPr/>
          <p:nvPr/>
        </p:nvSpPr>
        <p:spPr>
          <a:xfrm>
            <a:off x="812972" y="2190750"/>
            <a:ext cx="7403544" cy="618649"/>
          </a:xfrm>
          <a:prstGeom prst="rect">
            <a:avLst/>
          </a:prstGeom>
          <a:noFill/>
          <a:ln>
            <a:noFill/>
          </a:ln>
        </p:spPr>
        <p:txBody>
          <a:bodyPr spcFirstLastPara="1" wrap="square" lIns="0" tIns="0" rIns="0" bIns="0" anchor="t" anchorCtr="0">
            <a:noAutofit/>
          </a:bodyPr>
          <a:lstStyle/>
          <a:p>
            <a:pPr marL="0" marR="0" lvl="0" indent="0" algn="l" rtl="0">
              <a:lnSpc>
                <a:spcPct val="133333"/>
              </a:lnSpc>
              <a:spcBef>
                <a:spcPts val="0"/>
              </a:spcBef>
              <a:spcAft>
                <a:spcPts val="0"/>
              </a:spcAft>
              <a:buClr>
                <a:srgbClr val="464646"/>
              </a:buClr>
              <a:buSzPts val="1800"/>
              <a:buFont typeface="Inter Medium"/>
              <a:buNone/>
            </a:pPr>
            <a:r>
              <a:rPr lang="en-US" sz="1800" dirty="0">
                <a:solidFill>
                  <a:srgbClr val="464646"/>
                </a:solidFill>
                <a:latin typeface="Inter Medium"/>
                <a:ea typeface="Inter Medium"/>
                <a:cs typeface="Inter Medium"/>
                <a:sym typeface="Inter Medium"/>
              </a:rPr>
              <a:t>Situated at Raul Nagar, </a:t>
            </a:r>
            <a:r>
              <a:rPr lang="en-US" sz="1800" dirty="0" err="1">
                <a:solidFill>
                  <a:srgbClr val="464646"/>
                </a:solidFill>
                <a:latin typeface="Inter Medium"/>
                <a:ea typeface="Inter Medium"/>
                <a:cs typeface="Inter Medium"/>
                <a:sym typeface="Inter Medium"/>
              </a:rPr>
              <a:t>Kurgaon</a:t>
            </a:r>
            <a:r>
              <a:rPr lang="en-US" sz="1800" dirty="0">
                <a:solidFill>
                  <a:srgbClr val="464646"/>
                </a:solidFill>
                <a:latin typeface="Inter Medium"/>
                <a:ea typeface="Inter Medium"/>
                <a:cs typeface="Inter Medium"/>
                <a:sym typeface="Inter Medium"/>
              </a:rPr>
              <a:t>, </a:t>
            </a:r>
            <a:r>
              <a:rPr lang="en-US" sz="1800" dirty="0" err="1">
                <a:solidFill>
                  <a:srgbClr val="464646"/>
                </a:solidFill>
                <a:latin typeface="Inter Medium"/>
                <a:ea typeface="Inter Medium"/>
                <a:cs typeface="Inter Medium"/>
                <a:sym typeface="Inter Medium"/>
              </a:rPr>
              <a:t>Boisar</a:t>
            </a:r>
            <a:r>
              <a:rPr lang="en-US" sz="1800" dirty="0">
                <a:solidFill>
                  <a:srgbClr val="464646"/>
                </a:solidFill>
                <a:latin typeface="Inter Medium"/>
                <a:ea typeface="Inter Medium"/>
                <a:cs typeface="Inter Medium"/>
                <a:sym typeface="Inter Medium"/>
              </a:rPr>
              <a:t> West, 401501, providing easy accessibility for students across the region.</a:t>
            </a:r>
            <a:endParaRPr sz="1800" dirty="0">
              <a:solidFill>
                <a:schemeClr val="dk1"/>
              </a:solidFill>
              <a:latin typeface="Garamond"/>
              <a:ea typeface="Garamond"/>
              <a:cs typeface="Garamond"/>
              <a:sym typeface="Garamond"/>
            </a:endParaRPr>
          </a:p>
        </p:txBody>
      </p:sp>
      <p:sp>
        <p:nvSpPr>
          <p:cNvPr id="133" name="Google Shape;133;p2"/>
          <p:cNvSpPr/>
          <p:nvPr/>
        </p:nvSpPr>
        <p:spPr>
          <a:xfrm>
            <a:off x="676870" y="3043118"/>
            <a:ext cx="7790259" cy="1423511"/>
          </a:xfrm>
          <a:prstGeom prst="roundRect">
            <a:avLst>
              <a:gd name="adj" fmla="val 2038"/>
            </a:avLst>
          </a:prstGeom>
          <a:solidFill>
            <a:srgbClr val="F2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134" name="Google Shape;134;p2"/>
          <p:cNvSpPr/>
          <p:nvPr/>
        </p:nvSpPr>
        <p:spPr>
          <a:xfrm>
            <a:off x="870227" y="3255763"/>
            <a:ext cx="3434486" cy="286465"/>
          </a:xfrm>
          <a:prstGeom prst="rect">
            <a:avLst/>
          </a:prstGeom>
          <a:noFill/>
          <a:ln>
            <a:noFill/>
          </a:ln>
        </p:spPr>
        <p:txBody>
          <a:bodyPr spcFirstLastPara="1" wrap="square" lIns="0" tIns="0" rIns="0" bIns="0" anchor="t" anchorCtr="0">
            <a:noAutofit/>
          </a:bodyPr>
          <a:lstStyle/>
          <a:p>
            <a:pPr marL="0" marR="0" lvl="0" indent="0" algn="l" rtl="0">
              <a:lnSpc>
                <a:spcPct val="97916"/>
              </a:lnSpc>
              <a:spcBef>
                <a:spcPts val="0"/>
              </a:spcBef>
              <a:spcAft>
                <a:spcPts val="0"/>
              </a:spcAft>
              <a:buClr>
                <a:srgbClr val="464646"/>
              </a:buClr>
              <a:buSzPts val="2400"/>
              <a:buFont typeface="Abril Fatface"/>
              <a:buNone/>
            </a:pPr>
            <a:r>
              <a:rPr lang="en-US" sz="2400" dirty="0">
                <a:solidFill>
                  <a:srgbClr val="464646"/>
                </a:solidFill>
                <a:latin typeface="Abril Fatface"/>
                <a:ea typeface="Abril Fatface"/>
                <a:cs typeface="Abril Fatface"/>
                <a:sym typeface="Abril Fatface"/>
              </a:rPr>
              <a:t>Quality Education</a:t>
            </a:r>
            <a:endParaRPr sz="2400" dirty="0">
              <a:solidFill>
                <a:schemeClr val="dk1"/>
              </a:solidFill>
              <a:latin typeface="Abril Fatface"/>
              <a:ea typeface="Abril Fatface"/>
              <a:cs typeface="Abril Fatface"/>
              <a:sym typeface="Abril Fatface"/>
            </a:endParaRPr>
          </a:p>
        </p:txBody>
      </p:sp>
      <p:sp>
        <p:nvSpPr>
          <p:cNvPr id="135" name="Google Shape;135;p2"/>
          <p:cNvSpPr/>
          <p:nvPr/>
        </p:nvSpPr>
        <p:spPr>
          <a:xfrm>
            <a:off x="1063585" y="3754873"/>
            <a:ext cx="7403544" cy="1133475"/>
          </a:xfrm>
          <a:prstGeom prst="rect">
            <a:avLst/>
          </a:prstGeom>
          <a:noFill/>
          <a:ln>
            <a:noFill/>
          </a:ln>
        </p:spPr>
        <p:txBody>
          <a:bodyPr spcFirstLastPara="1" wrap="square" lIns="0" tIns="0" rIns="0" bIns="0" anchor="t" anchorCtr="0">
            <a:noAutofit/>
          </a:bodyPr>
          <a:lstStyle/>
          <a:p>
            <a:pPr marL="0" marR="0" lvl="0" indent="0" algn="l" rtl="0">
              <a:lnSpc>
                <a:spcPct val="133333"/>
              </a:lnSpc>
              <a:spcBef>
                <a:spcPts val="0"/>
              </a:spcBef>
              <a:spcAft>
                <a:spcPts val="0"/>
              </a:spcAft>
              <a:buClr>
                <a:srgbClr val="464646"/>
              </a:buClr>
              <a:buSzPts val="1800"/>
              <a:buFont typeface="Inter Medium"/>
              <a:buNone/>
            </a:pPr>
            <a:r>
              <a:rPr lang="en-US" sz="1800" dirty="0">
                <a:solidFill>
                  <a:srgbClr val="464646"/>
                </a:solidFill>
                <a:latin typeface="Inter Medium"/>
                <a:ea typeface="Inter Medium"/>
                <a:cs typeface="Inter Medium"/>
                <a:sym typeface="Inter Medium"/>
              </a:rPr>
              <a:t>Committed to delivering exceptional legal education with state-of-the-art infrastructure and modern teaching methodologies.</a:t>
            </a:r>
            <a:endParaRPr sz="1800" dirty="0">
              <a:solidFill>
                <a:schemeClr val="dk1"/>
              </a:solidFill>
              <a:latin typeface="Garamond"/>
              <a:ea typeface="Garamond"/>
              <a:cs typeface="Garamond"/>
              <a:sym typeface="Garamond"/>
            </a:endParaRPr>
          </a:p>
        </p:txBody>
      </p:sp>
      <p:sp>
        <p:nvSpPr>
          <p:cNvPr id="136" name="Google Shape;136;p2"/>
          <p:cNvSpPr/>
          <p:nvPr/>
        </p:nvSpPr>
        <p:spPr>
          <a:xfrm>
            <a:off x="686890" y="4464843"/>
            <a:ext cx="7790259" cy="1423511"/>
          </a:xfrm>
          <a:prstGeom prst="roundRect">
            <a:avLst>
              <a:gd name="adj" fmla="val 2038"/>
            </a:avLst>
          </a:prstGeom>
          <a:solidFill>
            <a:srgbClr val="F2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137" name="Google Shape;137;p2"/>
          <p:cNvSpPr/>
          <p:nvPr/>
        </p:nvSpPr>
        <p:spPr>
          <a:xfrm>
            <a:off x="968701" y="4679274"/>
            <a:ext cx="3603298" cy="377615"/>
          </a:xfrm>
          <a:prstGeom prst="rect">
            <a:avLst/>
          </a:prstGeom>
          <a:noFill/>
          <a:ln>
            <a:noFill/>
          </a:ln>
        </p:spPr>
        <p:txBody>
          <a:bodyPr spcFirstLastPara="1" wrap="square" lIns="0" tIns="0" rIns="0" bIns="0" anchor="t" anchorCtr="0">
            <a:noAutofit/>
          </a:bodyPr>
          <a:lstStyle/>
          <a:p>
            <a:pPr marL="0" marR="0" lvl="0" indent="0" algn="l" rtl="0">
              <a:lnSpc>
                <a:spcPct val="97916"/>
              </a:lnSpc>
              <a:spcBef>
                <a:spcPts val="0"/>
              </a:spcBef>
              <a:spcAft>
                <a:spcPts val="0"/>
              </a:spcAft>
              <a:buClr>
                <a:srgbClr val="464646"/>
              </a:buClr>
              <a:buSzPts val="2400"/>
              <a:buFont typeface="Abril Fatface"/>
              <a:buNone/>
            </a:pPr>
            <a:r>
              <a:rPr lang="en-US" sz="2400" dirty="0">
                <a:solidFill>
                  <a:srgbClr val="464646"/>
                </a:solidFill>
                <a:latin typeface="Abril Fatface"/>
                <a:ea typeface="Abril Fatface"/>
                <a:cs typeface="Abril Fatface"/>
                <a:sym typeface="Abril Fatface"/>
              </a:rPr>
              <a:t>Holistic Development</a:t>
            </a:r>
            <a:endParaRPr sz="2400" dirty="0">
              <a:solidFill>
                <a:schemeClr val="dk1"/>
              </a:solidFill>
              <a:latin typeface="Abril Fatface"/>
              <a:ea typeface="Abril Fatface"/>
              <a:cs typeface="Abril Fatface"/>
              <a:sym typeface="Abril Fatface"/>
            </a:endParaRPr>
          </a:p>
        </p:txBody>
      </p:sp>
      <p:sp>
        <p:nvSpPr>
          <p:cNvPr id="138" name="Google Shape;138;p2"/>
          <p:cNvSpPr/>
          <p:nvPr/>
        </p:nvSpPr>
        <p:spPr>
          <a:xfrm>
            <a:off x="950586" y="5327688"/>
            <a:ext cx="7403544" cy="618649"/>
          </a:xfrm>
          <a:prstGeom prst="rect">
            <a:avLst/>
          </a:prstGeom>
          <a:noFill/>
          <a:ln>
            <a:noFill/>
          </a:ln>
        </p:spPr>
        <p:txBody>
          <a:bodyPr spcFirstLastPara="1" wrap="square" lIns="0" tIns="0" rIns="0" bIns="0" anchor="t" anchorCtr="0">
            <a:noAutofit/>
          </a:bodyPr>
          <a:lstStyle/>
          <a:p>
            <a:pPr marL="0" marR="0" lvl="0" indent="0" algn="l" rtl="0">
              <a:lnSpc>
                <a:spcPct val="133333"/>
              </a:lnSpc>
              <a:spcBef>
                <a:spcPts val="0"/>
              </a:spcBef>
              <a:spcAft>
                <a:spcPts val="0"/>
              </a:spcAft>
              <a:buClr>
                <a:srgbClr val="464646"/>
              </a:buClr>
              <a:buSzPts val="1800"/>
              <a:buFont typeface="Inter Medium"/>
              <a:buNone/>
            </a:pPr>
            <a:r>
              <a:rPr lang="en-US" sz="1800" dirty="0">
                <a:solidFill>
                  <a:srgbClr val="464646"/>
                </a:solidFill>
                <a:latin typeface="Inter Medium"/>
                <a:ea typeface="Inter Medium"/>
                <a:cs typeface="Inter Medium"/>
                <a:sym typeface="Inter Medium"/>
              </a:rPr>
              <a:t>Focus extends beyond academics to include ethics, discipline, and character building for well-rounded legal professionals.</a:t>
            </a:r>
            <a:endParaRPr sz="1800" dirty="0">
              <a:solidFill>
                <a:schemeClr val="dk1"/>
              </a:solidFill>
              <a:latin typeface="Garamond"/>
              <a:ea typeface="Garamond"/>
              <a:cs typeface="Garamond"/>
              <a:sym typeface="Garamond"/>
            </a:endParaRPr>
          </a:p>
        </p:txBody>
      </p:sp>
      <p:sp>
        <p:nvSpPr>
          <p:cNvPr id="139" name="Google Shape;139;p2"/>
          <p:cNvSpPr/>
          <p:nvPr/>
        </p:nvSpPr>
        <p:spPr>
          <a:xfrm>
            <a:off x="676870" y="6276856"/>
            <a:ext cx="7790259" cy="1423511"/>
          </a:xfrm>
          <a:prstGeom prst="roundRect">
            <a:avLst>
              <a:gd name="adj" fmla="val 2038"/>
            </a:avLst>
          </a:prstGeom>
          <a:solidFill>
            <a:srgbClr val="F2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140" name="Google Shape;140;p2"/>
          <p:cNvSpPr/>
          <p:nvPr/>
        </p:nvSpPr>
        <p:spPr>
          <a:xfrm>
            <a:off x="870228" y="6470213"/>
            <a:ext cx="2417564" cy="302181"/>
          </a:xfrm>
          <a:prstGeom prst="rect">
            <a:avLst/>
          </a:prstGeom>
          <a:noFill/>
          <a:ln>
            <a:noFill/>
          </a:ln>
        </p:spPr>
        <p:txBody>
          <a:bodyPr spcFirstLastPara="1" wrap="square" lIns="0" tIns="0" rIns="0" bIns="0" anchor="t" anchorCtr="0">
            <a:noAutofit/>
          </a:bodyPr>
          <a:lstStyle/>
          <a:p>
            <a:pPr marL="0" marR="0" lvl="0" indent="0" algn="l" rtl="0">
              <a:lnSpc>
                <a:spcPct val="97916"/>
              </a:lnSpc>
              <a:spcBef>
                <a:spcPts val="0"/>
              </a:spcBef>
              <a:spcAft>
                <a:spcPts val="0"/>
              </a:spcAft>
              <a:buClr>
                <a:srgbClr val="464646"/>
              </a:buClr>
              <a:buSzPts val="2400"/>
              <a:buFont typeface="Abril Fatface"/>
              <a:buNone/>
            </a:pPr>
            <a:r>
              <a:rPr lang="en-US" sz="2400">
                <a:solidFill>
                  <a:srgbClr val="464646"/>
                </a:solidFill>
                <a:latin typeface="Abril Fatface"/>
                <a:ea typeface="Abril Fatface"/>
                <a:cs typeface="Abril Fatface"/>
                <a:sym typeface="Abril Fatface"/>
              </a:rPr>
              <a:t>Expert Faculty</a:t>
            </a:r>
            <a:endParaRPr sz="2400">
              <a:solidFill>
                <a:schemeClr val="dk1"/>
              </a:solidFill>
              <a:latin typeface="Abril Fatface"/>
              <a:ea typeface="Abril Fatface"/>
              <a:cs typeface="Abril Fatface"/>
              <a:sym typeface="Abril Fatface"/>
            </a:endParaRPr>
          </a:p>
        </p:txBody>
      </p:sp>
      <p:sp>
        <p:nvSpPr>
          <p:cNvPr id="141" name="Google Shape;141;p2"/>
          <p:cNvSpPr/>
          <p:nvPr/>
        </p:nvSpPr>
        <p:spPr>
          <a:xfrm>
            <a:off x="870228" y="6888361"/>
            <a:ext cx="7403544" cy="618649"/>
          </a:xfrm>
          <a:prstGeom prst="rect">
            <a:avLst/>
          </a:prstGeom>
          <a:noFill/>
          <a:ln>
            <a:noFill/>
          </a:ln>
        </p:spPr>
        <p:txBody>
          <a:bodyPr spcFirstLastPara="1" wrap="square" lIns="0" tIns="0" rIns="0" bIns="0" anchor="t" anchorCtr="0">
            <a:noAutofit/>
          </a:bodyPr>
          <a:lstStyle/>
          <a:p>
            <a:pPr marL="0" marR="0" lvl="0" indent="0" algn="l" rtl="0">
              <a:lnSpc>
                <a:spcPct val="133333"/>
              </a:lnSpc>
              <a:spcBef>
                <a:spcPts val="0"/>
              </a:spcBef>
              <a:spcAft>
                <a:spcPts val="0"/>
              </a:spcAft>
              <a:buClr>
                <a:srgbClr val="464646"/>
              </a:buClr>
              <a:buSzPts val="1800"/>
              <a:buFont typeface="Inter Medium"/>
              <a:buNone/>
            </a:pPr>
            <a:r>
              <a:rPr lang="en-US" sz="1800">
                <a:solidFill>
                  <a:srgbClr val="464646"/>
                </a:solidFill>
                <a:latin typeface="Inter Medium"/>
                <a:ea typeface="Inter Medium"/>
                <a:cs typeface="Inter Medium"/>
                <a:sym typeface="Inter Medium"/>
              </a:rPr>
              <a:t>Experienced and dedicated faculty members committed to nurturing future legal minds and ensuring student success.</a:t>
            </a:r>
            <a:endParaRPr sz="1800">
              <a:solidFill>
                <a:schemeClr val="dk1"/>
              </a:solidFill>
              <a:latin typeface="Garamond"/>
              <a:ea typeface="Garamond"/>
              <a:cs typeface="Garamond"/>
              <a:sym typeface="Garamon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3"/>
          <p:cNvSpPr txBox="1"/>
          <p:nvPr/>
        </p:nvSpPr>
        <p:spPr>
          <a:xfrm>
            <a:off x="1094509" y="1482436"/>
            <a:ext cx="12399818" cy="378565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0" b="1">
                <a:solidFill>
                  <a:schemeClr val="dk1"/>
                </a:solidFill>
                <a:latin typeface="Arial"/>
                <a:ea typeface="Arial"/>
                <a:cs typeface="Arial"/>
                <a:sym typeface="Arial"/>
              </a:rPr>
              <a:t>ABOUT MANAGEMENT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0"/>
        <p:cNvGrpSpPr/>
        <p:nvPr/>
      </p:nvGrpSpPr>
      <p:grpSpPr>
        <a:xfrm>
          <a:off x="0" y="0"/>
          <a:ext cx="0" cy="0"/>
          <a:chOff x="0" y="0"/>
          <a:chExt cx="0" cy="0"/>
        </a:xfrm>
      </p:grpSpPr>
      <p:sp>
        <p:nvSpPr>
          <p:cNvPr id="151" name="Google Shape;151;p4"/>
          <p:cNvSpPr/>
          <p:nvPr/>
        </p:nvSpPr>
        <p:spPr>
          <a:xfrm>
            <a:off x="281635" y="285292"/>
            <a:ext cx="14067129" cy="7659015"/>
          </a:xfrm>
          <a:prstGeom prst="rect">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152" name="Google Shape;152;p4"/>
          <p:cNvSpPr/>
          <p:nvPr/>
        </p:nvSpPr>
        <p:spPr>
          <a:xfrm>
            <a:off x="446227" y="449884"/>
            <a:ext cx="13737945" cy="7329831"/>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153" name="Google Shape;153;p4"/>
          <p:cNvSpPr/>
          <p:nvPr/>
        </p:nvSpPr>
        <p:spPr>
          <a:xfrm>
            <a:off x="-2239" y="0"/>
            <a:ext cx="14632639" cy="82296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aramond"/>
              <a:ea typeface="Garamond"/>
              <a:cs typeface="Garamond"/>
              <a:sym typeface="Garamond"/>
            </a:endParaRPr>
          </a:p>
        </p:txBody>
      </p:sp>
      <p:sp>
        <p:nvSpPr>
          <p:cNvPr id="154" name="Google Shape;154;p4"/>
          <p:cNvSpPr/>
          <p:nvPr/>
        </p:nvSpPr>
        <p:spPr>
          <a:xfrm>
            <a:off x="291628" y="304257"/>
            <a:ext cx="7022154" cy="7661779"/>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pic>
        <p:nvPicPr>
          <p:cNvPr id="155" name="Google Shape;155;p4" descr="A person in a pink dress&#10;&#10;AI-generated content may be incorrect."/>
          <p:cNvPicPr preferRelativeResize="0"/>
          <p:nvPr/>
        </p:nvPicPr>
        <p:blipFill rotWithShape="1">
          <a:blip r:embed="rId3">
            <a:alphaModFix/>
          </a:blip>
          <a:srcRect l="2350" r="-3" b="-3"/>
          <a:stretch/>
        </p:blipFill>
        <p:spPr>
          <a:xfrm>
            <a:off x="1059255" y="1095988"/>
            <a:ext cx="5486902" cy="6090980"/>
          </a:xfrm>
          <a:prstGeom prst="rect">
            <a:avLst/>
          </a:prstGeom>
          <a:noFill/>
          <a:ln>
            <a:noFill/>
          </a:ln>
        </p:spPr>
      </p:pic>
      <p:sp>
        <p:nvSpPr>
          <p:cNvPr id="156" name="Google Shape;156;p4"/>
          <p:cNvSpPr/>
          <p:nvPr/>
        </p:nvSpPr>
        <p:spPr>
          <a:xfrm>
            <a:off x="7607650" y="304257"/>
            <a:ext cx="6734632" cy="7633918"/>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aramond"/>
              <a:ea typeface="Garamond"/>
              <a:cs typeface="Garamond"/>
              <a:sym typeface="Garamond"/>
            </a:endParaRPr>
          </a:p>
        </p:txBody>
      </p:sp>
      <p:sp>
        <p:nvSpPr>
          <p:cNvPr id="157" name="Google Shape;157;p4"/>
          <p:cNvSpPr/>
          <p:nvPr/>
        </p:nvSpPr>
        <p:spPr>
          <a:xfrm>
            <a:off x="7785050" y="489105"/>
            <a:ext cx="6359722" cy="7227454"/>
          </a:xfrm>
          <a:prstGeom prst="rect">
            <a:avLst/>
          </a:prstGeom>
          <a:noFill/>
          <a:ln w="9525" cap="flat" cmpd="sng">
            <a:solidFill>
              <a:srgbClr val="3F3F3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aramond"/>
              <a:ea typeface="Garamond"/>
              <a:cs typeface="Garamond"/>
              <a:sym typeface="Garamond"/>
            </a:endParaRPr>
          </a:p>
        </p:txBody>
      </p:sp>
      <p:sp>
        <p:nvSpPr>
          <p:cNvPr id="158" name="Google Shape;158;p4"/>
          <p:cNvSpPr txBox="1"/>
          <p:nvPr/>
        </p:nvSpPr>
        <p:spPr>
          <a:xfrm>
            <a:off x="8215364" y="873151"/>
            <a:ext cx="5522582" cy="206187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None/>
            </a:pPr>
            <a:r>
              <a:rPr lang="en-US" sz="4400" b="1">
                <a:solidFill>
                  <a:srgbClr val="262626"/>
                </a:solidFill>
                <a:latin typeface="Garamond"/>
                <a:ea typeface="Garamond"/>
                <a:cs typeface="Garamond"/>
                <a:sym typeface="Garamond"/>
              </a:rPr>
              <a:t>MRS. ASHA MATHEW DSOUZA- CHAIRPERSON</a:t>
            </a:r>
            <a:endParaRPr/>
          </a:p>
        </p:txBody>
      </p:sp>
      <p:sp>
        <p:nvSpPr>
          <p:cNvPr id="159" name="Google Shape;159;p4"/>
          <p:cNvSpPr txBox="1"/>
          <p:nvPr/>
        </p:nvSpPr>
        <p:spPr>
          <a:xfrm>
            <a:off x="8049491" y="3046702"/>
            <a:ext cx="5902036" cy="4269366"/>
          </a:xfrm>
          <a:prstGeom prst="rect">
            <a:avLst/>
          </a:prstGeom>
          <a:noFill/>
          <a:ln>
            <a:noFill/>
          </a:ln>
        </p:spPr>
        <p:txBody>
          <a:bodyPr spcFirstLastPara="1" wrap="square" lIns="91425" tIns="45700" rIns="91425" bIns="45700" anchor="t" anchorCtr="0">
            <a:normAutofit/>
          </a:bodyPr>
          <a:lstStyle/>
          <a:p>
            <a:pPr marL="0" marR="0" lvl="0" indent="0" algn="just" rtl="0">
              <a:lnSpc>
                <a:spcPct val="90000"/>
              </a:lnSpc>
              <a:spcBef>
                <a:spcPts val="0"/>
              </a:spcBef>
              <a:spcAft>
                <a:spcPts val="0"/>
              </a:spcAft>
              <a:buNone/>
            </a:pPr>
            <a:r>
              <a:rPr lang="en-US" sz="1500" b="1" i="0">
                <a:solidFill>
                  <a:schemeClr val="dk1"/>
                </a:solidFill>
                <a:latin typeface="Garamond"/>
                <a:ea typeface="Garamond"/>
                <a:cs typeface="Garamond"/>
                <a:sym typeface="Garamond"/>
              </a:rPr>
              <a:t>To know about Asha madam, it gives me pleasure to tell you all, that she is a very dynamic lady, having highly set goals and a great vision to impart education in the society. With this aim she took the responsibility on her shoulders to establish these institutes. Today education is perhaps, the most important factor determining a country’s overall progress. It then becomes important to question, whether chalked out policies are actually being implemented? An important amendment in the field of education is the 83rd constitutional amendment. This declares elementary education as a fundamental right of all Indian citizens. The 93rd amendment of 2006 is another suitable example. This policy provides for greater access to higher education including professional education to students belonging to members of SC, ST and OBC’s.</a:t>
            </a:r>
            <a:br>
              <a:rPr lang="en-US" sz="1500" b="1" i="0">
                <a:solidFill>
                  <a:schemeClr val="dk1"/>
                </a:solidFill>
                <a:latin typeface="Garamond"/>
                <a:ea typeface="Garamond"/>
                <a:cs typeface="Garamond"/>
                <a:sym typeface="Garamond"/>
              </a:rPr>
            </a:br>
            <a:r>
              <a:rPr lang="en-US" sz="1500" b="1" i="0">
                <a:solidFill>
                  <a:schemeClr val="dk1"/>
                </a:solidFill>
                <a:latin typeface="Garamond"/>
                <a:ea typeface="Garamond"/>
                <a:cs typeface="Garamond"/>
                <a:sym typeface="Garamond"/>
              </a:rPr>
              <a:t>Our aim is extend our institutional to international levels and standards to reach out global; providing all possible opportunities to our students based over our objectives specially focused on ‘KASSM’ i.e. imparting knowledge and attitude with development of skills, social and moral values to be better human being with quality and caliber.</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3"/>
        <p:cNvGrpSpPr/>
        <p:nvPr/>
      </p:nvGrpSpPr>
      <p:grpSpPr>
        <a:xfrm>
          <a:off x="0" y="0"/>
          <a:ext cx="0" cy="0"/>
          <a:chOff x="0" y="0"/>
          <a:chExt cx="0" cy="0"/>
        </a:xfrm>
      </p:grpSpPr>
      <p:sp>
        <p:nvSpPr>
          <p:cNvPr id="164" name="Google Shape;164;p5"/>
          <p:cNvSpPr/>
          <p:nvPr/>
        </p:nvSpPr>
        <p:spPr>
          <a:xfrm>
            <a:off x="281635" y="285292"/>
            <a:ext cx="14067129" cy="7659015"/>
          </a:xfrm>
          <a:prstGeom prst="rect">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165" name="Google Shape;165;p5"/>
          <p:cNvSpPr/>
          <p:nvPr/>
        </p:nvSpPr>
        <p:spPr>
          <a:xfrm>
            <a:off x="446227" y="449884"/>
            <a:ext cx="13737945" cy="7329831"/>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166" name="Google Shape;166;p5"/>
          <p:cNvSpPr txBox="1"/>
          <p:nvPr/>
        </p:nvSpPr>
        <p:spPr>
          <a:xfrm>
            <a:off x="7895340" y="873152"/>
            <a:ext cx="5949063" cy="1975104"/>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None/>
            </a:pPr>
            <a:r>
              <a:rPr lang="en-US" sz="4400" b="1">
                <a:solidFill>
                  <a:srgbClr val="262626"/>
                </a:solidFill>
                <a:latin typeface="Garamond"/>
                <a:ea typeface="Garamond"/>
                <a:cs typeface="Garamond"/>
                <a:sym typeface="Garamond"/>
              </a:rPr>
              <a:t>MR. DEEP GABRIEL MURZELLO-            VICE-CHAIRPERSON</a:t>
            </a:r>
            <a:endParaRPr/>
          </a:p>
        </p:txBody>
      </p:sp>
      <p:sp>
        <p:nvSpPr>
          <p:cNvPr id="167" name="Google Shape;167;p5"/>
          <p:cNvSpPr/>
          <p:nvPr/>
        </p:nvSpPr>
        <p:spPr>
          <a:xfrm>
            <a:off x="873184" y="873153"/>
            <a:ext cx="6440597" cy="649866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168" name="Google Shape;168;p5"/>
          <p:cNvSpPr/>
          <p:nvPr/>
        </p:nvSpPr>
        <p:spPr>
          <a:xfrm>
            <a:off x="1062260" y="1070664"/>
            <a:ext cx="6065420" cy="6116502"/>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pic>
        <p:nvPicPr>
          <p:cNvPr id="169" name="Google Shape;169;p5" descr="A person sitting in a chair&#10;&#10;AI-generated content may be incorrect."/>
          <p:cNvPicPr preferRelativeResize="0"/>
          <p:nvPr/>
        </p:nvPicPr>
        <p:blipFill rotWithShape="1">
          <a:blip r:embed="rId3">
            <a:alphaModFix/>
          </a:blip>
          <a:srcRect l="21078" t="6499" r="34613" b="37083"/>
          <a:stretch/>
        </p:blipFill>
        <p:spPr>
          <a:xfrm>
            <a:off x="1446307" y="1874542"/>
            <a:ext cx="5297325" cy="4502314"/>
          </a:xfrm>
          <a:prstGeom prst="rect">
            <a:avLst/>
          </a:prstGeom>
          <a:noFill/>
          <a:ln>
            <a:noFill/>
          </a:ln>
        </p:spPr>
      </p:pic>
      <p:sp>
        <p:nvSpPr>
          <p:cNvPr id="170" name="Google Shape;170;p5"/>
          <p:cNvSpPr txBox="1"/>
          <p:nvPr/>
        </p:nvSpPr>
        <p:spPr>
          <a:xfrm>
            <a:off x="7895340" y="3046702"/>
            <a:ext cx="5949064" cy="4195344"/>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262626"/>
              </a:buClr>
              <a:buSzPts val="1700"/>
              <a:buFont typeface="Garamond"/>
              <a:buChar char="◦"/>
            </a:pPr>
            <a:r>
              <a:rPr lang="en-US" sz="1700" b="1" dirty="0">
                <a:solidFill>
                  <a:schemeClr val="dk1"/>
                </a:solidFill>
                <a:latin typeface="Garamond"/>
                <a:ea typeface="Garamond"/>
                <a:cs typeface="Garamond"/>
                <a:sym typeface="Garamond"/>
              </a:rPr>
              <a:t>We take this opportunity to introduce you to Mr. Deep Gabriel </a:t>
            </a:r>
            <a:r>
              <a:rPr lang="en-US" sz="1700" b="1" dirty="0" err="1">
                <a:solidFill>
                  <a:schemeClr val="dk1"/>
                </a:solidFill>
                <a:latin typeface="Garamond"/>
                <a:ea typeface="Garamond"/>
                <a:cs typeface="Garamond"/>
                <a:sym typeface="Garamond"/>
              </a:rPr>
              <a:t>Murzello</a:t>
            </a:r>
            <a:r>
              <a:rPr lang="en-US" sz="1700" b="1" dirty="0">
                <a:solidFill>
                  <a:schemeClr val="dk1"/>
                </a:solidFill>
                <a:latin typeface="Garamond"/>
                <a:ea typeface="Garamond"/>
                <a:cs typeface="Garamond"/>
                <a:sym typeface="Garamond"/>
              </a:rPr>
              <a:t>.</a:t>
            </a:r>
            <a:endParaRPr dirty="0"/>
          </a:p>
          <a:p>
            <a:pPr marL="0" marR="0" lvl="0" indent="0" algn="l" rtl="0">
              <a:lnSpc>
                <a:spcPct val="90000"/>
              </a:lnSpc>
              <a:spcBef>
                <a:spcPts val="600"/>
              </a:spcBef>
              <a:spcAft>
                <a:spcPts val="0"/>
              </a:spcAft>
              <a:buClr>
                <a:srgbClr val="262626"/>
              </a:buClr>
              <a:buSzPts val="1700"/>
              <a:buFont typeface="Garamond"/>
              <a:buChar char="◦"/>
            </a:pPr>
            <a:br>
              <a:rPr lang="en-US" sz="1700" b="1" dirty="0">
                <a:solidFill>
                  <a:schemeClr val="dk1"/>
                </a:solidFill>
                <a:latin typeface="Garamond"/>
                <a:ea typeface="Garamond"/>
                <a:cs typeface="Garamond"/>
                <a:sym typeface="Garamond"/>
              </a:rPr>
            </a:br>
            <a:r>
              <a:rPr lang="en-US" sz="1700" b="1" dirty="0">
                <a:solidFill>
                  <a:schemeClr val="dk1"/>
                </a:solidFill>
                <a:latin typeface="Garamond"/>
                <a:ea typeface="Garamond"/>
                <a:cs typeface="Garamond"/>
                <a:sym typeface="Garamond"/>
              </a:rPr>
              <a:t>He is a true standout in the field of education. Mr. Deep holds an MBA degree in International Business and has completed his Bachelor of Legislative Law (LL.B.) from the University of Mumbai. He has diverse experience in the field of logistics and supply chain management at Vulkan Industries, Pune, and has also worked with the Mediterranean Shipping Company. Besides his professional achievements, Mr. Deep has maintained an excellent academic record and has made a remarkable mark in extracurricular activities. He shares a visionary approach towards student development and is dedicated to helping Alice Law College reach the pinnacle of success. Currently, he is pursuing his Ph.D. in the field of Education.</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4"/>
        <p:cNvGrpSpPr/>
        <p:nvPr/>
      </p:nvGrpSpPr>
      <p:grpSpPr>
        <a:xfrm>
          <a:off x="0" y="0"/>
          <a:ext cx="0" cy="0"/>
          <a:chOff x="0" y="0"/>
          <a:chExt cx="0" cy="0"/>
        </a:xfrm>
      </p:grpSpPr>
      <p:sp>
        <p:nvSpPr>
          <p:cNvPr id="175" name="Google Shape;175;p6"/>
          <p:cNvSpPr/>
          <p:nvPr/>
        </p:nvSpPr>
        <p:spPr>
          <a:xfrm>
            <a:off x="281635" y="285292"/>
            <a:ext cx="14067129" cy="7659015"/>
          </a:xfrm>
          <a:prstGeom prst="rect">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176" name="Google Shape;176;p6"/>
          <p:cNvSpPr/>
          <p:nvPr/>
        </p:nvSpPr>
        <p:spPr>
          <a:xfrm>
            <a:off x="446227" y="449884"/>
            <a:ext cx="13737945" cy="7329831"/>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177" name="Google Shape;177;p6"/>
          <p:cNvSpPr txBox="1"/>
          <p:nvPr/>
        </p:nvSpPr>
        <p:spPr>
          <a:xfrm>
            <a:off x="7895340" y="873152"/>
            <a:ext cx="5949063" cy="1975104"/>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None/>
            </a:pPr>
            <a:r>
              <a:rPr lang="en-US" sz="4800" b="1">
                <a:solidFill>
                  <a:srgbClr val="262626"/>
                </a:solidFill>
                <a:latin typeface="Garamond"/>
                <a:ea typeface="Garamond"/>
                <a:cs typeface="Garamond"/>
                <a:sym typeface="Garamond"/>
              </a:rPr>
              <a:t>Dr. Rivi Rebello- Secretary </a:t>
            </a:r>
            <a:endParaRPr/>
          </a:p>
        </p:txBody>
      </p:sp>
      <p:sp>
        <p:nvSpPr>
          <p:cNvPr id="178" name="Google Shape;178;p6"/>
          <p:cNvSpPr/>
          <p:nvPr/>
        </p:nvSpPr>
        <p:spPr>
          <a:xfrm>
            <a:off x="873184" y="873153"/>
            <a:ext cx="6440597" cy="649866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179" name="Google Shape;179;p6"/>
          <p:cNvSpPr/>
          <p:nvPr/>
        </p:nvSpPr>
        <p:spPr>
          <a:xfrm>
            <a:off x="1062260" y="1070664"/>
            <a:ext cx="6065420" cy="6116502"/>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pic>
        <p:nvPicPr>
          <p:cNvPr id="180" name="Google Shape;180;p6" descr="A person in a purple dress&#10;&#10;AI-generated content may be incorrect."/>
          <p:cNvPicPr preferRelativeResize="0"/>
          <p:nvPr/>
        </p:nvPicPr>
        <p:blipFill rotWithShape="1">
          <a:blip r:embed="rId3">
            <a:alphaModFix/>
          </a:blip>
          <a:srcRect l="23273" r="23309"/>
          <a:stretch/>
        </p:blipFill>
        <p:spPr>
          <a:xfrm>
            <a:off x="1698411" y="1371600"/>
            <a:ext cx="4790141" cy="5237018"/>
          </a:xfrm>
          <a:prstGeom prst="rect">
            <a:avLst/>
          </a:prstGeom>
          <a:noFill/>
          <a:ln>
            <a:noFill/>
          </a:ln>
          <a:effectLst>
            <a:outerShdw blurRad="190500" algn="tl" rotWithShape="0">
              <a:srgbClr val="000000">
                <a:alpha val="69803"/>
              </a:srgbClr>
            </a:outerShdw>
          </a:effectLst>
        </p:spPr>
      </p:pic>
      <p:sp>
        <p:nvSpPr>
          <p:cNvPr id="181" name="Google Shape;181;p6"/>
          <p:cNvSpPr txBox="1"/>
          <p:nvPr/>
        </p:nvSpPr>
        <p:spPr>
          <a:xfrm>
            <a:off x="7895340" y="3046702"/>
            <a:ext cx="5949064" cy="4195344"/>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Clr>
                <a:srgbClr val="262626"/>
              </a:buClr>
              <a:buSzPts val="1800"/>
              <a:buFont typeface="Garamond"/>
              <a:buChar char="◦"/>
            </a:pPr>
            <a:r>
              <a:rPr lang="en-US" sz="1800" b="1">
                <a:solidFill>
                  <a:schemeClr val="dk1"/>
                </a:solidFill>
                <a:latin typeface="Garamond"/>
                <a:ea typeface="Garamond"/>
                <a:cs typeface="Garamond"/>
                <a:sym typeface="Garamond"/>
              </a:rPr>
              <a:t>We take this opportunity to introduce you to Mrs. Rivi Rebello, the Secretary of Alice Law College.</a:t>
            </a:r>
            <a:endParaRPr/>
          </a:p>
          <a:p>
            <a:pPr marL="0" marR="0" lvl="0" indent="0" algn="l" rtl="0">
              <a:spcBef>
                <a:spcPts val="600"/>
              </a:spcBef>
              <a:spcAft>
                <a:spcPts val="0"/>
              </a:spcAft>
              <a:buClr>
                <a:srgbClr val="262626"/>
              </a:buClr>
              <a:buSzPts val="1800"/>
              <a:buFont typeface="Garamond"/>
              <a:buChar char="◦"/>
            </a:pPr>
            <a:br>
              <a:rPr lang="en-US" sz="1800">
                <a:solidFill>
                  <a:schemeClr val="dk1"/>
                </a:solidFill>
                <a:latin typeface="Garamond"/>
                <a:ea typeface="Garamond"/>
                <a:cs typeface="Garamond"/>
                <a:sym typeface="Garamond"/>
              </a:rPr>
            </a:br>
            <a:r>
              <a:rPr lang="en-US" sz="1800" b="1">
                <a:solidFill>
                  <a:schemeClr val="dk1"/>
                </a:solidFill>
                <a:latin typeface="Garamond"/>
                <a:ea typeface="Garamond"/>
                <a:cs typeface="Garamond"/>
                <a:sym typeface="Garamond"/>
              </a:rPr>
              <a:t>Dr. Rivi Rebello is a distinguished professional who has completed her dental studies in the United Kingdom. With her international academic background and exposure to global professional standards, she brings valuable insights and a progressive outlook to the institution. She is currently practicing in the UK and continues to contribute to the development and strategic growth of Alice Law College through her vision, dedication, and leadership.</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5"/>
        <p:cNvGrpSpPr/>
        <p:nvPr/>
      </p:nvGrpSpPr>
      <p:grpSpPr>
        <a:xfrm>
          <a:off x="0" y="0"/>
          <a:ext cx="0" cy="0"/>
          <a:chOff x="0" y="0"/>
          <a:chExt cx="0" cy="0"/>
        </a:xfrm>
      </p:grpSpPr>
      <p:sp>
        <p:nvSpPr>
          <p:cNvPr id="186" name="Google Shape;186;p7"/>
          <p:cNvSpPr/>
          <p:nvPr/>
        </p:nvSpPr>
        <p:spPr>
          <a:xfrm>
            <a:off x="281635" y="285292"/>
            <a:ext cx="14067129" cy="7659015"/>
          </a:xfrm>
          <a:prstGeom prst="rect">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187" name="Google Shape;187;p7"/>
          <p:cNvSpPr/>
          <p:nvPr/>
        </p:nvSpPr>
        <p:spPr>
          <a:xfrm>
            <a:off x="446227" y="449884"/>
            <a:ext cx="13737945" cy="7329831"/>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188" name="Google Shape;188;p7"/>
          <p:cNvSpPr txBox="1"/>
          <p:nvPr/>
        </p:nvSpPr>
        <p:spPr>
          <a:xfrm>
            <a:off x="7895340" y="873152"/>
            <a:ext cx="5949063" cy="1975104"/>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None/>
            </a:pPr>
            <a:r>
              <a:rPr lang="en-US" sz="4400" b="1">
                <a:solidFill>
                  <a:srgbClr val="262626"/>
                </a:solidFill>
                <a:latin typeface="Garamond"/>
                <a:ea typeface="Garamond"/>
                <a:cs typeface="Garamond"/>
                <a:sym typeface="Garamond"/>
              </a:rPr>
              <a:t>Dr. Shweta Chaudhary – Principal </a:t>
            </a:r>
            <a:endParaRPr/>
          </a:p>
        </p:txBody>
      </p:sp>
      <p:sp>
        <p:nvSpPr>
          <p:cNvPr id="189" name="Google Shape;189;p7"/>
          <p:cNvSpPr/>
          <p:nvPr/>
        </p:nvSpPr>
        <p:spPr>
          <a:xfrm>
            <a:off x="873184" y="873153"/>
            <a:ext cx="6440597" cy="6498663"/>
          </a:xfrm>
          <a:prstGeom prst="rect">
            <a:avLst/>
          </a:prstGeom>
          <a:solidFill>
            <a:schemeClr val="lt1"/>
          </a:solidFill>
          <a:ln>
            <a:noFill/>
          </a:ln>
          <a:effectLst>
            <a:outerShdw blurRad="50800" algn="ctr" rotWithShape="0">
              <a:srgbClr val="000000">
                <a:alpha val="65882"/>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190" name="Google Shape;190;p7"/>
          <p:cNvSpPr/>
          <p:nvPr/>
        </p:nvSpPr>
        <p:spPr>
          <a:xfrm>
            <a:off x="1062260" y="1070664"/>
            <a:ext cx="6065420" cy="6116502"/>
          </a:xfrm>
          <a:prstGeom prst="rect">
            <a:avLst/>
          </a:prstGeom>
          <a:noFill/>
          <a:ln w="9525" cap="sq"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pic>
        <p:nvPicPr>
          <p:cNvPr id="191" name="Google Shape;191;p7" descr="A person wearing a blue and gold dress&#10;&#10;AI-generated content may be incorrect."/>
          <p:cNvPicPr preferRelativeResize="0"/>
          <p:nvPr/>
        </p:nvPicPr>
        <p:blipFill rotWithShape="1">
          <a:blip r:embed="rId3">
            <a:alphaModFix/>
          </a:blip>
          <a:srcRect/>
          <a:stretch/>
        </p:blipFill>
        <p:spPr>
          <a:xfrm>
            <a:off x="1981200" y="1451496"/>
            <a:ext cx="4197927" cy="5354838"/>
          </a:xfrm>
          <a:prstGeom prst="rect">
            <a:avLst/>
          </a:prstGeom>
          <a:noFill/>
          <a:ln>
            <a:noFill/>
          </a:ln>
          <a:effectLst>
            <a:outerShdw blurRad="190500" algn="tl" rotWithShape="0">
              <a:srgbClr val="000000">
                <a:alpha val="69803"/>
              </a:srgbClr>
            </a:outerShdw>
          </a:effectLst>
        </p:spPr>
      </p:pic>
      <p:sp>
        <p:nvSpPr>
          <p:cNvPr id="192" name="Google Shape;192;p7"/>
          <p:cNvSpPr txBox="1"/>
          <p:nvPr/>
        </p:nvSpPr>
        <p:spPr>
          <a:xfrm>
            <a:off x="7895340" y="3046702"/>
            <a:ext cx="5949064" cy="4195344"/>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800" b="1">
                <a:solidFill>
                  <a:schemeClr val="dk1"/>
                </a:solidFill>
                <a:latin typeface="Garamond"/>
                <a:ea typeface="Garamond"/>
                <a:cs typeface="Garamond"/>
                <a:sym typeface="Garamond"/>
              </a:rPr>
              <a:t>We take this opportunity to introduce you to Dr. Shweta Chaudhary, the Principal of Alice Law College.</a:t>
            </a:r>
            <a:endParaRPr/>
          </a:p>
          <a:p>
            <a:pPr marL="0" marR="0" lvl="0" indent="0" algn="l" rtl="0">
              <a:spcBef>
                <a:spcPts val="600"/>
              </a:spcBef>
              <a:spcAft>
                <a:spcPts val="0"/>
              </a:spcAft>
              <a:buNone/>
            </a:pPr>
            <a:br>
              <a:rPr lang="en-US" sz="1800" b="1">
                <a:solidFill>
                  <a:schemeClr val="dk1"/>
                </a:solidFill>
                <a:latin typeface="Garamond"/>
                <a:ea typeface="Garamond"/>
                <a:cs typeface="Garamond"/>
                <a:sym typeface="Garamond"/>
              </a:rPr>
            </a:br>
            <a:r>
              <a:rPr lang="en-US" sz="1800" b="1">
                <a:solidFill>
                  <a:schemeClr val="dk1"/>
                </a:solidFill>
                <a:latin typeface="Garamond"/>
                <a:ea typeface="Garamond"/>
                <a:cs typeface="Garamond"/>
                <a:sym typeface="Garamond"/>
              </a:rPr>
              <a:t>Dr. Shweta Chaudhary is an accomplished academician and a dedicated educationist with qualifications in LL.B., LL.M., and a Ph.D. specializing in Child Labour. Her deep understanding of legal education and her commitment to student development have been instrumental in shaping the academic excellence of the institution. With her leadership and vision, Alice Law College continues to inspire and nurture future legal professionals committed to justice and social responsibility.</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8"/>
          <p:cNvSpPr/>
          <p:nvPr/>
        </p:nvSpPr>
        <p:spPr>
          <a:xfrm>
            <a:off x="673418" y="529114"/>
            <a:ext cx="11310699" cy="601266"/>
          </a:xfrm>
          <a:prstGeom prst="rect">
            <a:avLst/>
          </a:prstGeom>
          <a:noFill/>
          <a:ln>
            <a:noFill/>
          </a:ln>
        </p:spPr>
        <p:txBody>
          <a:bodyPr spcFirstLastPara="1" wrap="square" lIns="0" tIns="0" rIns="0" bIns="0" anchor="t" anchorCtr="0">
            <a:noAutofit/>
          </a:bodyPr>
          <a:lstStyle/>
          <a:p>
            <a:pPr marL="0" marR="0" lvl="0" indent="0" algn="l" rtl="0">
              <a:lnSpc>
                <a:spcPct val="125333"/>
              </a:lnSpc>
              <a:spcBef>
                <a:spcPts val="0"/>
              </a:spcBef>
              <a:spcAft>
                <a:spcPts val="0"/>
              </a:spcAft>
              <a:buClr>
                <a:srgbClr val="030303"/>
              </a:buClr>
              <a:buSzPts val="3750"/>
              <a:buFont typeface="Abril Fatface"/>
              <a:buNone/>
            </a:pPr>
            <a:r>
              <a:rPr lang="en-US" sz="3750">
                <a:solidFill>
                  <a:srgbClr val="030303"/>
                </a:solidFill>
                <a:latin typeface="Abril Fatface"/>
                <a:ea typeface="Abril Fatface"/>
                <a:cs typeface="Abril Fatface"/>
                <a:sym typeface="Abril Fatface"/>
              </a:rPr>
              <a:t>Academic Attendance &amp; Schedule Requirements</a:t>
            </a:r>
            <a:endParaRPr sz="3750">
              <a:solidFill>
                <a:schemeClr val="dk1"/>
              </a:solidFill>
              <a:latin typeface="Abril Fatface"/>
              <a:ea typeface="Abril Fatface"/>
              <a:cs typeface="Abril Fatface"/>
              <a:sym typeface="Abril Fatface"/>
            </a:endParaRPr>
          </a:p>
        </p:txBody>
      </p:sp>
      <p:sp>
        <p:nvSpPr>
          <p:cNvPr id="199" name="Google Shape;199;p8"/>
          <p:cNvSpPr/>
          <p:nvPr/>
        </p:nvSpPr>
        <p:spPr>
          <a:xfrm>
            <a:off x="673418" y="1635443"/>
            <a:ext cx="432911" cy="432911"/>
          </a:xfrm>
          <a:prstGeom prst="roundRect">
            <a:avLst>
              <a:gd name="adj" fmla="val 6667"/>
            </a:avLst>
          </a:prstGeom>
          <a:solidFill>
            <a:srgbClr val="F2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200" name="Google Shape;200;p8"/>
          <p:cNvSpPr/>
          <p:nvPr/>
        </p:nvSpPr>
        <p:spPr>
          <a:xfrm>
            <a:off x="1298734" y="1701522"/>
            <a:ext cx="2690455" cy="300633"/>
          </a:xfrm>
          <a:prstGeom prst="rect">
            <a:avLst/>
          </a:prstGeom>
          <a:noFill/>
          <a:ln>
            <a:noFill/>
          </a:ln>
        </p:spPr>
        <p:txBody>
          <a:bodyPr spcFirstLastPara="1" wrap="square" lIns="0" tIns="0" rIns="0" bIns="0" anchor="t" anchorCtr="0">
            <a:noAutofit/>
          </a:bodyPr>
          <a:lstStyle/>
          <a:p>
            <a:pPr marL="0" marR="0" lvl="0" indent="0" algn="l" rtl="0">
              <a:lnSpc>
                <a:spcPct val="117499"/>
              </a:lnSpc>
              <a:spcBef>
                <a:spcPts val="0"/>
              </a:spcBef>
              <a:spcAft>
                <a:spcPts val="0"/>
              </a:spcAft>
              <a:buClr>
                <a:srgbClr val="464646"/>
              </a:buClr>
              <a:buSzPts val="2000"/>
              <a:buFont typeface="Impact"/>
              <a:buNone/>
            </a:pPr>
            <a:r>
              <a:rPr lang="en-US" sz="2000">
                <a:solidFill>
                  <a:srgbClr val="464646"/>
                </a:solidFill>
                <a:latin typeface="Impact"/>
                <a:ea typeface="Impact"/>
                <a:cs typeface="Impact"/>
                <a:sym typeface="Impact"/>
              </a:rPr>
              <a:t>Mandatory Attendance</a:t>
            </a:r>
            <a:endParaRPr sz="2000">
              <a:solidFill>
                <a:schemeClr val="dk1"/>
              </a:solidFill>
              <a:latin typeface="Impact"/>
              <a:ea typeface="Impact"/>
              <a:cs typeface="Impact"/>
              <a:sym typeface="Impact"/>
            </a:endParaRPr>
          </a:p>
        </p:txBody>
      </p:sp>
      <p:sp>
        <p:nvSpPr>
          <p:cNvPr id="201" name="Google Shape;201;p8"/>
          <p:cNvSpPr/>
          <p:nvPr/>
        </p:nvSpPr>
        <p:spPr>
          <a:xfrm>
            <a:off x="1298734" y="2194560"/>
            <a:ext cx="5781794" cy="615553"/>
          </a:xfrm>
          <a:prstGeom prst="rect">
            <a:avLst/>
          </a:prstGeom>
          <a:noFill/>
          <a:ln>
            <a:noFill/>
          </a:ln>
        </p:spPr>
        <p:txBody>
          <a:bodyPr spcFirstLastPara="1" wrap="square" lIns="0" tIns="0" rIns="0" bIns="0" anchor="t" anchorCtr="0">
            <a:noAutofit/>
          </a:bodyPr>
          <a:lstStyle/>
          <a:p>
            <a:pPr marL="0" marR="0" lvl="0" indent="0" algn="l" rtl="0">
              <a:lnSpc>
                <a:spcPct val="133333"/>
              </a:lnSpc>
              <a:spcBef>
                <a:spcPts val="0"/>
              </a:spcBef>
              <a:spcAft>
                <a:spcPts val="0"/>
              </a:spcAft>
              <a:buClr>
                <a:srgbClr val="464646"/>
              </a:buClr>
              <a:buSzPts val="1800"/>
              <a:buFont typeface="Inter Medium"/>
              <a:buNone/>
            </a:pPr>
            <a:r>
              <a:rPr lang="en-US" sz="1800">
                <a:solidFill>
                  <a:srgbClr val="464646"/>
                </a:solidFill>
                <a:latin typeface="Inter Medium"/>
                <a:ea typeface="Inter Medium"/>
                <a:cs typeface="Inter Medium"/>
                <a:sym typeface="Inter Medium"/>
              </a:rPr>
              <a:t>Minimum 75% attendance required to qualify for semester examinations - no exceptions granted.</a:t>
            </a:r>
            <a:endParaRPr sz="1800">
              <a:solidFill>
                <a:schemeClr val="dk1"/>
              </a:solidFill>
              <a:latin typeface="Garamond"/>
              <a:ea typeface="Garamond"/>
              <a:cs typeface="Garamond"/>
              <a:sym typeface="Garamond"/>
            </a:endParaRPr>
          </a:p>
        </p:txBody>
      </p:sp>
      <p:sp>
        <p:nvSpPr>
          <p:cNvPr id="202" name="Google Shape;202;p8"/>
          <p:cNvSpPr/>
          <p:nvPr/>
        </p:nvSpPr>
        <p:spPr>
          <a:xfrm>
            <a:off x="673418" y="3194923"/>
            <a:ext cx="432911" cy="432911"/>
          </a:xfrm>
          <a:prstGeom prst="roundRect">
            <a:avLst>
              <a:gd name="adj" fmla="val 6667"/>
            </a:avLst>
          </a:prstGeom>
          <a:solidFill>
            <a:srgbClr val="F2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203" name="Google Shape;203;p8"/>
          <p:cNvSpPr/>
          <p:nvPr/>
        </p:nvSpPr>
        <p:spPr>
          <a:xfrm>
            <a:off x="1298734" y="3261003"/>
            <a:ext cx="2405062" cy="300633"/>
          </a:xfrm>
          <a:prstGeom prst="rect">
            <a:avLst/>
          </a:prstGeom>
          <a:noFill/>
          <a:ln>
            <a:noFill/>
          </a:ln>
        </p:spPr>
        <p:txBody>
          <a:bodyPr spcFirstLastPara="1" wrap="square" lIns="0" tIns="0" rIns="0" bIns="0" anchor="t" anchorCtr="0">
            <a:noAutofit/>
          </a:bodyPr>
          <a:lstStyle/>
          <a:p>
            <a:pPr marL="0" marR="0" lvl="0" indent="0" algn="l" rtl="0">
              <a:lnSpc>
                <a:spcPct val="117499"/>
              </a:lnSpc>
              <a:spcBef>
                <a:spcPts val="0"/>
              </a:spcBef>
              <a:spcAft>
                <a:spcPts val="0"/>
              </a:spcAft>
              <a:buClr>
                <a:srgbClr val="464646"/>
              </a:buClr>
              <a:buSzPts val="2000"/>
              <a:buFont typeface="Impact"/>
              <a:buNone/>
            </a:pPr>
            <a:r>
              <a:rPr lang="en-US" sz="2000">
                <a:solidFill>
                  <a:srgbClr val="464646"/>
                </a:solidFill>
                <a:latin typeface="Impact"/>
                <a:ea typeface="Impact"/>
                <a:cs typeface="Impact"/>
                <a:sym typeface="Impact"/>
              </a:rPr>
              <a:t>Class Schedule</a:t>
            </a:r>
            <a:endParaRPr sz="2000">
              <a:solidFill>
                <a:schemeClr val="dk1"/>
              </a:solidFill>
              <a:latin typeface="Impact"/>
              <a:ea typeface="Impact"/>
              <a:cs typeface="Impact"/>
              <a:sym typeface="Impact"/>
            </a:endParaRPr>
          </a:p>
        </p:txBody>
      </p:sp>
      <p:sp>
        <p:nvSpPr>
          <p:cNvPr id="204" name="Google Shape;204;p8"/>
          <p:cNvSpPr/>
          <p:nvPr/>
        </p:nvSpPr>
        <p:spPr>
          <a:xfrm>
            <a:off x="1298734" y="3754041"/>
            <a:ext cx="5781794" cy="615553"/>
          </a:xfrm>
          <a:prstGeom prst="rect">
            <a:avLst/>
          </a:prstGeom>
          <a:noFill/>
          <a:ln>
            <a:noFill/>
          </a:ln>
        </p:spPr>
        <p:txBody>
          <a:bodyPr spcFirstLastPara="1" wrap="square" lIns="0" tIns="0" rIns="0" bIns="0" anchor="t" anchorCtr="0">
            <a:noAutofit/>
          </a:bodyPr>
          <a:lstStyle/>
          <a:p>
            <a:pPr marL="0" marR="0" lvl="0" indent="0" algn="l" rtl="0">
              <a:lnSpc>
                <a:spcPct val="133333"/>
              </a:lnSpc>
              <a:spcBef>
                <a:spcPts val="0"/>
              </a:spcBef>
              <a:spcAft>
                <a:spcPts val="0"/>
              </a:spcAft>
              <a:buClr>
                <a:srgbClr val="464646"/>
              </a:buClr>
              <a:buSzPts val="1800"/>
              <a:buFont typeface="Inter Medium"/>
              <a:buNone/>
            </a:pPr>
            <a:r>
              <a:rPr lang="en-US" sz="1800">
                <a:solidFill>
                  <a:srgbClr val="464646"/>
                </a:solidFill>
                <a:latin typeface="Inter Medium"/>
                <a:ea typeface="Inter Medium"/>
                <a:cs typeface="Inter Medium"/>
                <a:sym typeface="Inter Medium"/>
              </a:rPr>
              <a:t>Monday to Saturday, 8:30 AM to 3:00 PM, ensuring comprehensive coverage of curriculum.</a:t>
            </a:r>
            <a:endParaRPr sz="1800">
              <a:solidFill>
                <a:schemeClr val="dk1"/>
              </a:solidFill>
              <a:latin typeface="Garamond"/>
              <a:ea typeface="Garamond"/>
              <a:cs typeface="Garamond"/>
              <a:sym typeface="Garamond"/>
            </a:endParaRPr>
          </a:p>
        </p:txBody>
      </p:sp>
      <p:sp>
        <p:nvSpPr>
          <p:cNvPr id="205" name="Google Shape;205;p8"/>
          <p:cNvSpPr/>
          <p:nvPr/>
        </p:nvSpPr>
        <p:spPr>
          <a:xfrm>
            <a:off x="673418" y="4754404"/>
            <a:ext cx="432911" cy="432911"/>
          </a:xfrm>
          <a:prstGeom prst="roundRect">
            <a:avLst>
              <a:gd name="adj" fmla="val 6667"/>
            </a:avLst>
          </a:prstGeom>
          <a:solidFill>
            <a:srgbClr val="F2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206" name="Google Shape;206;p8"/>
          <p:cNvSpPr/>
          <p:nvPr/>
        </p:nvSpPr>
        <p:spPr>
          <a:xfrm>
            <a:off x="1298734" y="4820483"/>
            <a:ext cx="2405062" cy="300633"/>
          </a:xfrm>
          <a:prstGeom prst="rect">
            <a:avLst/>
          </a:prstGeom>
          <a:noFill/>
          <a:ln>
            <a:noFill/>
          </a:ln>
        </p:spPr>
        <p:txBody>
          <a:bodyPr spcFirstLastPara="1" wrap="square" lIns="0" tIns="0" rIns="0" bIns="0" anchor="t" anchorCtr="0">
            <a:noAutofit/>
          </a:bodyPr>
          <a:lstStyle/>
          <a:p>
            <a:pPr marL="0" marR="0" lvl="0" indent="0" algn="l" rtl="0">
              <a:lnSpc>
                <a:spcPct val="117499"/>
              </a:lnSpc>
              <a:spcBef>
                <a:spcPts val="0"/>
              </a:spcBef>
              <a:spcAft>
                <a:spcPts val="0"/>
              </a:spcAft>
              <a:buClr>
                <a:srgbClr val="464646"/>
              </a:buClr>
              <a:buSzPts val="2000"/>
              <a:buFont typeface="Impact"/>
              <a:buNone/>
            </a:pPr>
            <a:r>
              <a:rPr lang="en-US" sz="2000">
                <a:solidFill>
                  <a:srgbClr val="464646"/>
                </a:solidFill>
                <a:latin typeface="Impact"/>
                <a:ea typeface="Impact"/>
                <a:cs typeface="Impact"/>
                <a:sym typeface="Impact"/>
              </a:rPr>
              <a:t>Academic Calendar</a:t>
            </a:r>
            <a:endParaRPr sz="2000">
              <a:solidFill>
                <a:schemeClr val="dk1"/>
              </a:solidFill>
              <a:latin typeface="Impact"/>
              <a:ea typeface="Impact"/>
              <a:cs typeface="Impact"/>
              <a:sym typeface="Impact"/>
            </a:endParaRPr>
          </a:p>
        </p:txBody>
      </p:sp>
      <p:sp>
        <p:nvSpPr>
          <p:cNvPr id="207" name="Google Shape;207;p8"/>
          <p:cNvSpPr/>
          <p:nvPr/>
        </p:nvSpPr>
        <p:spPr>
          <a:xfrm>
            <a:off x="1298734" y="5313521"/>
            <a:ext cx="5781794" cy="615553"/>
          </a:xfrm>
          <a:prstGeom prst="rect">
            <a:avLst/>
          </a:prstGeom>
          <a:noFill/>
          <a:ln>
            <a:noFill/>
          </a:ln>
        </p:spPr>
        <p:txBody>
          <a:bodyPr spcFirstLastPara="1" wrap="square" lIns="0" tIns="0" rIns="0" bIns="0" anchor="t" anchorCtr="0">
            <a:noAutofit/>
          </a:bodyPr>
          <a:lstStyle/>
          <a:p>
            <a:pPr marL="0" marR="0" lvl="0" indent="0" algn="l" rtl="0">
              <a:lnSpc>
                <a:spcPct val="133333"/>
              </a:lnSpc>
              <a:spcBef>
                <a:spcPts val="0"/>
              </a:spcBef>
              <a:spcAft>
                <a:spcPts val="0"/>
              </a:spcAft>
              <a:buClr>
                <a:srgbClr val="464646"/>
              </a:buClr>
              <a:buSzPts val="1800"/>
              <a:buFont typeface="Inter Medium"/>
              <a:buNone/>
            </a:pPr>
            <a:r>
              <a:rPr lang="en-US" sz="1800">
                <a:solidFill>
                  <a:srgbClr val="464646"/>
                </a:solidFill>
                <a:latin typeface="Inter Medium"/>
                <a:ea typeface="Inter Medium"/>
                <a:cs typeface="Inter Medium"/>
                <a:sym typeface="Inter Medium"/>
              </a:rPr>
              <a:t>Strict adherence to semester schedules and examination norms as per university regulations.</a:t>
            </a:r>
            <a:endParaRPr sz="1800">
              <a:solidFill>
                <a:schemeClr val="dk1"/>
              </a:solidFill>
              <a:latin typeface="Garamond"/>
              <a:ea typeface="Garamond"/>
              <a:cs typeface="Garamond"/>
              <a:sym typeface="Garamond"/>
            </a:endParaRPr>
          </a:p>
        </p:txBody>
      </p:sp>
      <p:sp>
        <p:nvSpPr>
          <p:cNvPr id="208" name="Google Shape;208;p8"/>
          <p:cNvSpPr/>
          <p:nvPr/>
        </p:nvSpPr>
        <p:spPr>
          <a:xfrm>
            <a:off x="673418" y="6313884"/>
            <a:ext cx="432911" cy="432911"/>
          </a:xfrm>
          <a:prstGeom prst="roundRect">
            <a:avLst>
              <a:gd name="adj" fmla="val 6667"/>
            </a:avLst>
          </a:prstGeom>
          <a:solidFill>
            <a:srgbClr val="F2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209" name="Google Shape;209;p8"/>
          <p:cNvSpPr/>
          <p:nvPr/>
        </p:nvSpPr>
        <p:spPr>
          <a:xfrm>
            <a:off x="1298734" y="6379964"/>
            <a:ext cx="2405062" cy="300633"/>
          </a:xfrm>
          <a:prstGeom prst="rect">
            <a:avLst/>
          </a:prstGeom>
          <a:noFill/>
          <a:ln>
            <a:noFill/>
          </a:ln>
        </p:spPr>
        <p:txBody>
          <a:bodyPr spcFirstLastPara="1" wrap="square" lIns="0" tIns="0" rIns="0" bIns="0" anchor="t" anchorCtr="0">
            <a:noAutofit/>
          </a:bodyPr>
          <a:lstStyle/>
          <a:p>
            <a:pPr marL="0" marR="0" lvl="0" indent="0" algn="l" rtl="0">
              <a:lnSpc>
                <a:spcPct val="117499"/>
              </a:lnSpc>
              <a:spcBef>
                <a:spcPts val="0"/>
              </a:spcBef>
              <a:spcAft>
                <a:spcPts val="0"/>
              </a:spcAft>
              <a:buClr>
                <a:srgbClr val="464646"/>
              </a:buClr>
              <a:buSzPts val="2000"/>
              <a:buFont typeface="Impact"/>
              <a:buNone/>
            </a:pPr>
            <a:r>
              <a:rPr lang="en-US" sz="2000">
                <a:solidFill>
                  <a:srgbClr val="464646"/>
                </a:solidFill>
                <a:latin typeface="Impact"/>
                <a:ea typeface="Impact"/>
                <a:cs typeface="Impact"/>
                <a:sym typeface="Impact"/>
              </a:rPr>
              <a:t>Medical Absences</a:t>
            </a:r>
            <a:endParaRPr sz="2000">
              <a:solidFill>
                <a:schemeClr val="dk1"/>
              </a:solidFill>
              <a:latin typeface="Impact"/>
              <a:ea typeface="Impact"/>
              <a:cs typeface="Impact"/>
              <a:sym typeface="Impact"/>
            </a:endParaRPr>
          </a:p>
        </p:txBody>
      </p:sp>
      <p:sp>
        <p:nvSpPr>
          <p:cNvPr id="210" name="Google Shape;210;p8"/>
          <p:cNvSpPr/>
          <p:nvPr/>
        </p:nvSpPr>
        <p:spPr>
          <a:xfrm>
            <a:off x="1298734" y="6873002"/>
            <a:ext cx="5781794" cy="615553"/>
          </a:xfrm>
          <a:prstGeom prst="rect">
            <a:avLst/>
          </a:prstGeom>
          <a:noFill/>
          <a:ln>
            <a:noFill/>
          </a:ln>
        </p:spPr>
        <p:txBody>
          <a:bodyPr spcFirstLastPara="1" wrap="square" lIns="0" tIns="0" rIns="0" bIns="0" anchor="t" anchorCtr="0">
            <a:noAutofit/>
          </a:bodyPr>
          <a:lstStyle/>
          <a:p>
            <a:pPr marL="0" marR="0" lvl="0" indent="0" algn="l" rtl="0">
              <a:lnSpc>
                <a:spcPct val="133333"/>
              </a:lnSpc>
              <a:spcBef>
                <a:spcPts val="0"/>
              </a:spcBef>
              <a:spcAft>
                <a:spcPts val="0"/>
              </a:spcAft>
              <a:buClr>
                <a:srgbClr val="464646"/>
              </a:buClr>
              <a:buSzPts val="1800"/>
              <a:buFont typeface="Inter Medium"/>
              <a:buNone/>
            </a:pPr>
            <a:r>
              <a:rPr lang="en-US" sz="1800">
                <a:solidFill>
                  <a:srgbClr val="464646"/>
                </a:solidFill>
                <a:latin typeface="Inter Medium"/>
                <a:ea typeface="Inter Medium"/>
                <a:cs typeface="Inter Medium"/>
                <a:sym typeface="Inter Medium"/>
              </a:rPr>
              <a:t>Students must inform college authorities with proper medical certificates for justified absences.</a:t>
            </a:r>
            <a:endParaRPr sz="1800">
              <a:solidFill>
                <a:schemeClr val="dk1"/>
              </a:solidFill>
              <a:latin typeface="Garamond"/>
              <a:ea typeface="Garamond"/>
              <a:cs typeface="Garamond"/>
              <a:sym typeface="Garamond"/>
            </a:endParaRPr>
          </a:p>
        </p:txBody>
      </p:sp>
      <p:pic>
        <p:nvPicPr>
          <p:cNvPr id="211" name="Google Shape;211;p8" descr="preencoded.png"/>
          <p:cNvPicPr preferRelativeResize="0"/>
          <p:nvPr/>
        </p:nvPicPr>
        <p:blipFill rotWithShape="1">
          <a:blip r:embed="rId3">
            <a:alphaModFix/>
          </a:blip>
          <a:srcRect l="118" t="-2257" r="-118" b="9411"/>
          <a:stretch/>
        </p:blipFill>
        <p:spPr>
          <a:xfrm>
            <a:off x="7557492" y="1635443"/>
            <a:ext cx="6407110" cy="511135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pic>
        <p:nvPicPr>
          <p:cNvPr id="217" name="Google Shape;217;p9" descr="preencoded.png"/>
          <p:cNvPicPr preferRelativeResize="0"/>
          <p:nvPr/>
        </p:nvPicPr>
        <p:blipFill rotWithShape="1">
          <a:blip r:embed="rId3">
            <a:alphaModFix/>
          </a:blip>
          <a:srcRect/>
          <a:stretch/>
        </p:blipFill>
        <p:spPr>
          <a:xfrm>
            <a:off x="9144000" y="0"/>
            <a:ext cx="5486400" cy="8231267"/>
          </a:xfrm>
          <a:prstGeom prst="rect">
            <a:avLst/>
          </a:prstGeom>
          <a:noFill/>
          <a:ln>
            <a:noFill/>
          </a:ln>
        </p:spPr>
      </p:pic>
      <p:sp>
        <p:nvSpPr>
          <p:cNvPr id="218" name="Google Shape;218;p9"/>
          <p:cNvSpPr/>
          <p:nvPr/>
        </p:nvSpPr>
        <p:spPr>
          <a:xfrm>
            <a:off x="661749" y="519946"/>
            <a:ext cx="6421636" cy="590788"/>
          </a:xfrm>
          <a:prstGeom prst="rect">
            <a:avLst/>
          </a:prstGeom>
          <a:noFill/>
          <a:ln>
            <a:noFill/>
          </a:ln>
        </p:spPr>
        <p:txBody>
          <a:bodyPr spcFirstLastPara="1" wrap="square" lIns="0" tIns="0" rIns="0" bIns="0" anchor="t" anchorCtr="0">
            <a:noAutofit/>
          </a:bodyPr>
          <a:lstStyle/>
          <a:p>
            <a:pPr marL="0" marR="0" lvl="0" indent="0" algn="l" rtl="0">
              <a:lnSpc>
                <a:spcPct val="125675"/>
              </a:lnSpc>
              <a:spcBef>
                <a:spcPts val="0"/>
              </a:spcBef>
              <a:spcAft>
                <a:spcPts val="0"/>
              </a:spcAft>
              <a:buClr>
                <a:srgbClr val="030303"/>
              </a:buClr>
              <a:buSzPts val="3700"/>
              <a:buFont typeface="Abril Fatface"/>
              <a:buNone/>
            </a:pPr>
            <a:r>
              <a:rPr lang="en-US" sz="3700">
                <a:solidFill>
                  <a:srgbClr val="030303"/>
                </a:solidFill>
                <a:latin typeface="Abril Fatface"/>
                <a:ea typeface="Abril Fatface"/>
                <a:cs typeface="Abril Fatface"/>
                <a:sym typeface="Abril Fatface"/>
              </a:rPr>
              <a:t>Code of Conduct Guidelines</a:t>
            </a:r>
            <a:endParaRPr sz="3700">
              <a:solidFill>
                <a:schemeClr val="dk1"/>
              </a:solidFill>
              <a:latin typeface="Abril Fatface"/>
              <a:ea typeface="Abril Fatface"/>
              <a:cs typeface="Abril Fatface"/>
              <a:sym typeface="Abril Fatface"/>
            </a:endParaRPr>
          </a:p>
        </p:txBody>
      </p:sp>
      <p:sp>
        <p:nvSpPr>
          <p:cNvPr id="219" name="Google Shape;219;p9"/>
          <p:cNvSpPr/>
          <p:nvPr/>
        </p:nvSpPr>
        <p:spPr>
          <a:xfrm>
            <a:off x="661749" y="1394341"/>
            <a:ext cx="7820501" cy="1437442"/>
          </a:xfrm>
          <a:prstGeom prst="roundRect">
            <a:avLst>
              <a:gd name="adj" fmla="val 7634"/>
            </a:avLst>
          </a:prstGeom>
          <a:solidFill>
            <a:srgbClr val="FFFFFF"/>
          </a:solidFill>
          <a:ln w="22850" cap="flat" cmpd="sng">
            <a:solidFill>
              <a:srgbClr val="D8D4D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220" name="Google Shape;220;p9"/>
          <p:cNvSpPr/>
          <p:nvPr/>
        </p:nvSpPr>
        <p:spPr>
          <a:xfrm>
            <a:off x="638889" y="1394341"/>
            <a:ext cx="91440" cy="1437442"/>
          </a:xfrm>
          <a:prstGeom prst="roundRect">
            <a:avLst>
              <a:gd name="adj" fmla="val 31018"/>
            </a:avLst>
          </a:prstGeom>
          <a:solidFill>
            <a:srgbClr val="1C977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221" name="Google Shape;221;p9"/>
          <p:cNvSpPr/>
          <p:nvPr/>
        </p:nvSpPr>
        <p:spPr>
          <a:xfrm>
            <a:off x="942261" y="1606272"/>
            <a:ext cx="2726531" cy="295394"/>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64646"/>
              </a:buClr>
              <a:buSzPts val="2000"/>
              <a:buFont typeface="Impact"/>
              <a:buNone/>
            </a:pPr>
            <a:r>
              <a:rPr lang="en-US" sz="2000">
                <a:solidFill>
                  <a:srgbClr val="464646"/>
                </a:solidFill>
                <a:latin typeface="Impact"/>
                <a:ea typeface="Impact"/>
                <a:cs typeface="Impact"/>
                <a:sym typeface="Impact"/>
              </a:rPr>
              <a:t>Electronic Device Policy</a:t>
            </a:r>
            <a:endParaRPr sz="2000">
              <a:solidFill>
                <a:schemeClr val="dk1"/>
              </a:solidFill>
              <a:latin typeface="Impact"/>
              <a:ea typeface="Impact"/>
              <a:cs typeface="Impact"/>
              <a:sym typeface="Impact"/>
            </a:endParaRPr>
          </a:p>
        </p:txBody>
      </p:sp>
      <p:sp>
        <p:nvSpPr>
          <p:cNvPr id="222" name="Google Shape;222;p9"/>
          <p:cNvSpPr/>
          <p:nvPr/>
        </p:nvSpPr>
        <p:spPr>
          <a:xfrm>
            <a:off x="942261" y="2015014"/>
            <a:ext cx="7328059" cy="604838"/>
          </a:xfrm>
          <a:prstGeom prst="rect">
            <a:avLst/>
          </a:prstGeom>
          <a:noFill/>
          <a:ln>
            <a:noFill/>
          </a:ln>
        </p:spPr>
        <p:txBody>
          <a:bodyPr spcFirstLastPara="1" wrap="square" lIns="0" tIns="0" rIns="0" bIns="0" anchor="t" anchorCtr="0">
            <a:noAutofit/>
          </a:bodyPr>
          <a:lstStyle/>
          <a:p>
            <a:pPr marL="0" marR="0" lvl="0" indent="0" algn="l" rtl="0">
              <a:lnSpc>
                <a:spcPct val="130555"/>
              </a:lnSpc>
              <a:spcBef>
                <a:spcPts val="0"/>
              </a:spcBef>
              <a:spcAft>
                <a:spcPts val="0"/>
              </a:spcAft>
              <a:buClr>
                <a:srgbClr val="464646"/>
              </a:buClr>
              <a:buSzPts val="1800"/>
              <a:buFont typeface="Inter Medium"/>
              <a:buNone/>
            </a:pPr>
            <a:r>
              <a:rPr lang="en-US" sz="1800">
                <a:solidFill>
                  <a:srgbClr val="464646"/>
                </a:solidFill>
                <a:latin typeface="Inter Medium"/>
                <a:ea typeface="Inter Medium"/>
                <a:cs typeface="Inter Medium"/>
                <a:sym typeface="Inter Medium"/>
              </a:rPr>
              <a:t>Mobile phones and electronic gadgets strictly prohibited during lectures to maintain academic focus and respect.</a:t>
            </a:r>
            <a:endParaRPr sz="1800">
              <a:solidFill>
                <a:schemeClr val="dk1"/>
              </a:solidFill>
              <a:latin typeface="Garamond"/>
              <a:ea typeface="Garamond"/>
              <a:cs typeface="Garamond"/>
              <a:sym typeface="Garamond"/>
            </a:endParaRPr>
          </a:p>
        </p:txBody>
      </p:sp>
      <p:sp>
        <p:nvSpPr>
          <p:cNvPr id="223" name="Google Shape;223;p9"/>
          <p:cNvSpPr/>
          <p:nvPr/>
        </p:nvSpPr>
        <p:spPr>
          <a:xfrm>
            <a:off x="661749" y="3020854"/>
            <a:ext cx="7820501" cy="1437442"/>
          </a:xfrm>
          <a:prstGeom prst="roundRect">
            <a:avLst>
              <a:gd name="adj" fmla="val 7634"/>
            </a:avLst>
          </a:prstGeom>
          <a:solidFill>
            <a:srgbClr val="FFFFFF"/>
          </a:solidFill>
          <a:ln w="22850" cap="flat" cmpd="sng">
            <a:solidFill>
              <a:srgbClr val="D8D4D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224" name="Google Shape;224;p9"/>
          <p:cNvSpPr/>
          <p:nvPr/>
        </p:nvSpPr>
        <p:spPr>
          <a:xfrm>
            <a:off x="638889" y="3020854"/>
            <a:ext cx="91440" cy="1437442"/>
          </a:xfrm>
          <a:prstGeom prst="roundRect">
            <a:avLst>
              <a:gd name="adj" fmla="val 31018"/>
            </a:avLst>
          </a:prstGeom>
          <a:solidFill>
            <a:srgbClr val="1C977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225" name="Google Shape;225;p9"/>
          <p:cNvSpPr/>
          <p:nvPr/>
        </p:nvSpPr>
        <p:spPr>
          <a:xfrm>
            <a:off x="942261" y="3232785"/>
            <a:ext cx="2852142" cy="295394"/>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64646"/>
              </a:buClr>
              <a:buSzPts val="2000"/>
              <a:buFont typeface="Impact"/>
              <a:buNone/>
            </a:pPr>
            <a:r>
              <a:rPr lang="en-US" sz="2000">
                <a:solidFill>
                  <a:srgbClr val="464646"/>
                </a:solidFill>
                <a:latin typeface="Impact"/>
                <a:ea typeface="Impact"/>
                <a:cs typeface="Impact"/>
                <a:sym typeface="Impact"/>
              </a:rPr>
              <a:t>Substance-Free Campus</a:t>
            </a:r>
            <a:endParaRPr sz="2000">
              <a:solidFill>
                <a:schemeClr val="dk1"/>
              </a:solidFill>
              <a:latin typeface="Impact"/>
              <a:ea typeface="Impact"/>
              <a:cs typeface="Impact"/>
              <a:sym typeface="Impact"/>
            </a:endParaRPr>
          </a:p>
        </p:txBody>
      </p:sp>
      <p:sp>
        <p:nvSpPr>
          <p:cNvPr id="226" name="Google Shape;226;p9"/>
          <p:cNvSpPr/>
          <p:nvPr/>
        </p:nvSpPr>
        <p:spPr>
          <a:xfrm>
            <a:off x="942261" y="3641527"/>
            <a:ext cx="7328059" cy="604838"/>
          </a:xfrm>
          <a:prstGeom prst="rect">
            <a:avLst/>
          </a:prstGeom>
          <a:noFill/>
          <a:ln>
            <a:noFill/>
          </a:ln>
        </p:spPr>
        <p:txBody>
          <a:bodyPr spcFirstLastPara="1" wrap="square" lIns="0" tIns="0" rIns="0" bIns="0" anchor="t" anchorCtr="0">
            <a:noAutofit/>
          </a:bodyPr>
          <a:lstStyle/>
          <a:p>
            <a:pPr marL="0" marR="0" lvl="0" indent="0" algn="l" rtl="0">
              <a:lnSpc>
                <a:spcPct val="130555"/>
              </a:lnSpc>
              <a:spcBef>
                <a:spcPts val="0"/>
              </a:spcBef>
              <a:spcAft>
                <a:spcPts val="0"/>
              </a:spcAft>
              <a:buClr>
                <a:srgbClr val="464646"/>
              </a:buClr>
              <a:buSzPts val="1800"/>
              <a:buFont typeface="Inter Medium"/>
              <a:buNone/>
            </a:pPr>
            <a:r>
              <a:rPr lang="en-US" sz="1800">
                <a:solidFill>
                  <a:srgbClr val="464646"/>
                </a:solidFill>
                <a:latin typeface="Inter Medium"/>
                <a:ea typeface="Inter Medium"/>
                <a:cs typeface="Inter Medium"/>
                <a:sym typeface="Inter Medium"/>
              </a:rPr>
              <a:t>Complete ban on tobacco, alcohol, and drugs throughout campus premises - zero tolerance policy enforced.</a:t>
            </a:r>
            <a:endParaRPr sz="1800">
              <a:solidFill>
                <a:schemeClr val="dk1"/>
              </a:solidFill>
              <a:latin typeface="Garamond"/>
              <a:ea typeface="Garamond"/>
              <a:cs typeface="Garamond"/>
              <a:sym typeface="Garamond"/>
            </a:endParaRPr>
          </a:p>
        </p:txBody>
      </p:sp>
      <p:sp>
        <p:nvSpPr>
          <p:cNvPr id="227" name="Google Shape;227;p9"/>
          <p:cNvSpPr/>
          <p:nvPr/>
        </p:nvSpPr>
        <p:spPr>
          <a:xfrm>
            <a:off x="661749" y="4647367"/>
            <a:ext cx="7820501" cy="1437442"/>
          </a:xfrm>
          <a:prstGeom prst="roundRect">
            <a:avLst>
              <a:gd name="adj" fmla="val 7634"/>
            </a:avLst>
          </a:prstGeom>
          <a:solidFill>
            <a:srgbClr val="FFFFFF"/>
          </a:solidFill>
          <a:ln w="22850" cap="flat" cmpd="sng">
            <a:solidFill>
              <a:srgbClr val="D8D4D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228" name="Google Shape;228;p9"/>
          <p:cNvSpPr/>
          <p:nvPr/>
        </p:nvSpPr>
        <p:spPr>
          <a:xfrm>
            <a:off x="638889" y="4647367"/>
            <a:ext cx="91440" cy="1437442"/>
          </a:xfrm>
          <a:prstGeom prst="roundRect">
            <a:avLst>
              <a:gd name="adj" fmla="val 31018"/>
            </a:avLst>
          </a:prstGeom>
          <a:solidFill>
            <a:srgbClr val="1C977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229" name="Google Shape;229;p9"/>
          <p:cNvSpPr/>
          <p:nvPr/>
        </p:nvSpPr>
        <p:spPr>
          <a:xfrm>
            <a:off x="942261" y="4859298"/>
            <a:ext cx="2414945" cy="295394"/>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64646"/>
              </a:buClr>
              <a:buSzPts val="2000"/>
              <a:buFont typeface="Impact"/>
              <a:buNone/>
            </a:pPr>
            <a:r>
              <a:rPr lang="en-US" sz="2000">
                <a:solidFill>
                  <a:srgbClr val="464646"/>
                </a:solidFill>
                <a:latin typeface="Impact"/>
                <a:ea typeface="Impact"/>
                <a:cs typeface="Impact"/>
                <a:sym typeface="Impact"/>
              </a:rPr>
              <a:t>Respectful Behaviour</a:t>
            </a:r>
            <a:endParaRPr sz="2000">
              <a:solidFill>
                <a:schemeClr val="dk1"/>
              </a:solidFill>
              <a:latin typeface="Impact"/>
              <a:ea typeface="Impact"/>
              <a:cs typeface="Impact"/>
              <a:sym typeface="Impact"/>
            </a:endParaRPr>
          </a:p>
        </p:txBody>
      </p:sp>
      <p:sp>
        <p:nvSpPr>
          <p:cNvPr id="230" name="Google Shape;230;p9"/>
          <p:cNvSpPr/>
          <p:nvPr/>
        </p:nvSpPr>
        <p:spPr>
          <a:xfrm>
            <a:off x="942261" y="5268039"/>
            <a:ext cx="7328059" cy="604838"/>
          </a:xfrm>
          <a:prstGeom prst="rect">
            <a:avLst/>
          </a:prstGeom>
          <a:noFill/>
          <a:ln>
            <a:noFill/>
          </a:ln>
        </p:spPr>
        <p:txBody>
          <a:bodyPr spcFirstLastPara="1" wrap="square" lIns="0" tIns="0" rIns="0" bIns="0" anchor="t" anchorCtr="0">
            <a:noAutofit/>
          </a:bodyPr>
          <a:lstStyle/>
          <a:p>
            <a:pPr marL="0" marR="0" lvl="0" indent="0" algn="l" rtl="0">
              <a:lnSpc>
                <a:spcPct val="130555"/>
              </a:lnSpc>
              <a:spcBef>
                <a:spcPts val="0"/>
              </a:spcBef>
              <a:spcAft>
                <a:spcPts val="0"/>
              </a:spcAft>
              <a:buClr>
                <a:srgbClr val="464646"/>
              </a:buClr>
              <a:buSzPts val="1800"/>
              <a:buFont typeface="Inter Medium"/>
              <a:buNone/>
            </a:pPr>
            <a:r>
              <a:rPr lang="en-US" sz="1800">
                <a:solidFill>
                  <a:srgbClr val="464646"/>
                </a:solidFill>
                <a:latin typeface="Inter Medium"/>
                <a:ea typeface="Inter Medium"/>
                <a:cs typeface="Inter Medium"/>
                <a:sym typeface="Inter Medium"/>
              </a:rPr>
              <a:t>Courteous and respectful conduct expected towards faculty members, staff, and fellow students at all times.</a:t>
            </a:r>
            <a:endParaRPr sz="1800">
              <a:solidFill>
                <a:schemeClr val="dk1"/>
              </a:solidFill>
              <a:latin typeface="Garamond"/>
              <a:ea typeface="Garamond"/>
              <a:cs typeface="Garamond"/>
              <a:sym typeface="Garamond"/>
            </a:endParaRPr>
          </a:p>
        </p:txBody>
      </p:sp>
      <p:sp>
        <p:nvSpPr>
          <p:cNvPr id="231" name="Google Shape;231;p9"/>
          <p:cNvSpPr/>
          <p:nvPr/>
        </p:nvSpPr>
        <p:spPr>
          <a:xfrm>
            <a:off x="661749" y="6273879"/>
            <a:ext cx="7820501" cy="1437442"/>
          </a:xfrm>
          <a:prstGeom prst="roundRect">
            <a:avLst>
              <a:gd name="adj" fmla="val 7634"/>
            </a:avLst>
          </a:prstGeom>
          <a:solidFill>
            <a:srgbClr val="FFFFFF"/>
          </a:solidFill>
          <a:ln w="22850" cap="flat" cmpd="sng">
            <a:solidFill>
              <a:srgbClr val="D8D4D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232" name="Google Shape;232;p9"/>
          <p:cNvSpPr/>
          <p:nvPr/>
        </p:nvSpPr>
        <p:spPr>
          <a:xfrm>
            <a:off x="638889" y="6273879"/>
            <a:ext cx="91440" cy="1437442"/>
          </a:xfrm>
          <a:prstGeom prst="roundRect">
            <a:avLst>
              <a:gd name="adj" fmla="val 31018"/>
            </a:avLst>
          </a:prstGeom>
          <a:solidFill>
            <a:srgbClr val="1C977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233" name="Google Shape;233;p9"/>
          <p:cNvSpPr/>
          <p:nvPr/>
        </p:nvSpPr>
        <p:spPr>
          <a:xfrm>
            <a:off x="942261" y="6485811"/>
            <a:ext cx="3102531" cy="295394"/>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64646"/>
              </a:buClr>
              <a:buSzPts val="2000"/>
              <a:buFont typeface="Impact"/>
              <a:buNone/>
            </a:pPr>
            <a:r>
              <a:rPr lang="en-US" sz="2000">
                <a:solidFill>
                  <a:srgbClr val="464646"/>
                </a:solidFill>
                <a:latin typeface="Impact"/>
                <a:ea typeface="Impact"/>
                <a:cs typeface="Impact"/>
                <a:sym typeface="Impact"/>
              </a:rPr>
              <a:t>Disciplinary Consequences</a:t>
            </a:r>
            <a:endParaRPr sz="2000">
              <a:solidFill>
                <a:schemeClr val="dk1"/>
              </a:solidFill>
              <a:latin typeface="Impact"/>
              <a:ea typeface="Impact"/>
              <a:cs typeface="Impact"/>
              <a:sym typeface="Impact"/>
            </a:endParaRPr>
          </a:p>
        </p:txBody>
      </p:sp>
      <p:sp>
        <p:nvSpPr>
          <p:cNvPr id="234" name="Google Shape;234;p9"/>
          <p:cNvSpPr/>
          <p:nvPr/>
        </p:nvSpPr>
        <p:spPr>
          <a:xfrm>
            <a:off x="942261" y="6894552"/>
            <a:ext cx="7328059" cy="604838"/>
          </a:xfrm>
          <a:prstGeom prst="rect">
            <a:avLst/>
          </a:prstGeom>
          <a:noFill/>
          <a:ln>
            <a:noFill/>
          </a:ln>
        </p:spPr>
        <p:txBody>
          <a:bodyPr spcFirstLastPara="1" wrap="square" lIns="0" tIns="0" rIns="0" bIns="0" anchor="t" anchorCtr="0">
            <a:noAutofit/>
          </a:bodyPr>
          <a:lstStyle/>
          <a:p>
            <a:pPr marL="0" marR="0" lvl="0" indent="0" algn="l" rtl="0">
              <a:lnSpc>
                <a:spcPct val="130555"/>
              </a:lnSpc>
              <a:spcBef>
                <a:spcPts val="0"/>
              </a:spcBef>
              <a:spcAft>
                <a:spcPts val="0"/>
              </a:spcAft>
              <a:buClr>
                <a:srgbClr val="464646"/>
              </a:buClr>
              <a:buSzPts val="1800"/>
              <a:buFont typeface="Inter Medium"/>
              <a:buNone/>
            </a:pPr>
            <a:r>
              <a:rPr lang="en-US" sz="1800">
                <a:solidFill>
                  <a:srgbClr val="464646"/>
                </a:solidFill>
                <a:latin typeface="Inter Medium"/>
                <a:ea typeface="Inter Medium"/>
                <a:cs typeface="Inter Medium"/>
                <a:sym typeface="Inter Medium"/>
              </a:rPr>
              <a:t>Violations result in appropriate disciplinary actions including fines, suspension, or expulsion based on severity.</a:t>
            </a:r>
            <a:endParaRPr sz="1800">
              <a:solidFill>
                <a:schemeClr val="dk1"/>
              </a:solidFill>
              <a:latin typeface="Garamond"/>
              <a:ea typeface="Garamond"/>
              <a:cs typeface="Garamond"/>
              <a:sym typeface="Garamon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pic>
        <p:nvPicPr>
          <p:cNvPr id="240" name="Google Shape;240;p10" descr="preencoded.png"/>
          <p:cNvPicPr preferRelativeResize="0"/>
          <p:nvPr/>
        </p:nvPicPr>
        <p:blipFill rotWithShape="1">
          <a:blip r:embed="rId3">
            <a:alphaModFix/>
          </a:blip>
          <a:srcRect/>
          <a:stretch/>
        </p:blipFill>
        <p:spPr>
          <a:xfrm>
            <a:off x="0" y="0"/>
            <a:ext cx="14630400" cy="2191464"/>
          </a:xfrm>
          <a:prstGeom prst="rect">
            <a:avLst/>
          </a:prstGeom>
          <a:noFill/>
          <a:ln>
            <a:noFill/>
          </a:ln>
        </p:spPr>
      </p:pic>
      <p:sp>
        <p:nvSpPr>
          <p:cNvPr id="241" name="Google Shape;241;p10"/>
          <p:cNvSpPr/>
          <p:nvPr/>
        </p:nvSpPr>
        <p:spPr>
          <a:xfrm>
            <a:off x="613529" y="2813566"/>
            <a:ext cx="9406652" cy="547807"/>
          </a:xfrm>
          <a:prstGeom prst="rect">
            <a:avLst/>
          </a:prstGeom>
          <a:noFill/>
          <a:ln>
            <a:noFill/>
          </a:ln>
        </p:spPr>
        <p:txBody>
          <a:bodyPr spcFirstLastPara="1" wrap="square" lIns="0" tIns="0" rIns="0" bIns="0" anchor="t" anchorCtr="0">
            <a:noAutofit/>
          </a:bodyPr>
          <a:lstStyle/>
          <a:p>
            <a:pPr marL="0" marR="0" lvl="0" indent="0" algn="l" rtl="0">
              <a:lnSpc>
                <a:spcPct val="124637"/>
              </a:lnSpc>
              <a:spcBef>
                <a:spcPts val="0"/>
              </a:spcBef>
              <a:spcAft>
                <a:spcPts val="0"/>
              </a:spcAft>
              <a:buClr>
                <a:srgbClr val="030303"/>
              </a:buClr>
              <a:buSzPts val="3450"/>
              <a:buFont typeface="Abril Fatface"/>
              <a:buNone/>
            </a:pPr>
            <a:r>
              <a:rPr lang="en-US" sz="3450">
                <a:solidFill>
                  <a:srgbClr val="030303"/>
                </a:solidFill>
                <a:latin typeface="Abril Fatface"/>
                <a:ea typeface="Abril Fatface"/>
                <a:cs typeface="Abril Fatface"/>
                <a:sym typeface="Abril Fatface"/>
              </a:rPr>
              <a:t>Campus Facilities &amp; Student Responsibilities</a:t>
            </a:r>
            <a:endParaRPr sz="3450">
              <a:solidFill>
                <a:schemeClr val="dk1"/>
              </a:solidFill>
              <a:latin typeface="Abril Fatface"/>
              <a:ea typeface="Abril Fatface"/>
              <a:cs typeface="Abril Fatface"/>
              <a:sym typeface="Abril Fatface"/>
            </a:endParaRPr>
          </a:p>
        </p:txBody>
      </p:sp>
      <p:pic>
        <p:nvPicPr>
          <p:cNvPr id="242" name="Google Shape;242;p10" descr="preencoded.png"/>
          <p:cNvPicPr preferRelativeResize="0"/>
          <p:nvPr/>
        </p:nvPicPr>
        <p:blipFill rotWithShape="1">
          <a:blip r:embed="rId4">
            <a:alphaModFix/>
          </a:blip>
          <a:srcRect/>
          <a:stretch/>
        </p:blipFill>
        <p:spPr>
          <a:xfrm>
            <a:off x="613529" y="3624263"/>
            <a:ext cx="6701671" cy="701159"/>
          </a:xfrm>
          <a:prstGeom prst="rect">
            <a:avLst/>
          </a:prstGeom>
          <a:noFill/>
          <a:ln>
            <a:noFill/>
          </a:ln>
        </p:spPr>
      </p:pic>
      <p:sp>
        <p:nvSpPr>
          <p:cNvPr id="243" name="Google Shape;243;p10"/>
          <p:cNvSpPr/>
          <p:nvPr/>
        </p:nvSpPr>
        <p:spPr>
          <a:xfrm>
            <a:off x="788789" y="4447996"/>
            <a:ext cx="2191464" cy="273963"/>
          </a:xfrm>
          <a:prstGeom prst="rect">
            <a:avLst/>
          </a:prstGeom>
          <a:noFill/>
          <a:ln>
            <a:noFill/>
          </a:ln>
        </p:spPr>
        <p:txBody>
          <a:bodyPr spcFirstLastPara="1" wrap="square" lIns="0" tIns="0" rIns="0" bIns="0" anchor="t" anchorCtr="0">
            <a:noAutofit/>
          </a:bodyPr>
          <a:lstStyle/>
          <a:p>
            <a:pPr marL="0" marR="0" lvl="0" indent="0" algn="l" rtl="0">
              <a:lnSpc>
                <a:spcPct val="89583"/>
              </a:lnSpc>
              <a:spcBef>
                <a:spcPts val="0"/>
              </a:spcBef>
              <a:spcAft>
                <a:spcPts val="0"/>
              </a:spcAft>
              <a:buClr>
                <a:srgbClr val="464646"/>
              </a:buClr>
              <a:buSzPts val="2400"/>
              <a:buFont typeface="Impact"/>
              <a:buNone/>
            </a:pPr>
            <a:r>
              <a:rPr lang="en-US" sz="2400" dirty="0">
                <a:solidFill>
                  <a:srgbClr val="464646"/>
                </a:solidFill>
                <a:latin typeface="Impact"/>
                <a:ea typeface="Impact"/>
                <a:cs typeface="Impact"/>
                <a:sym typeface="Impact"/>
              </a:rPr>
              <a:t>Library Access</a:t>
            </a:r>
            <a:endParaRPr sz="2400" dirty="0">
              <a:solidFill>
                <a:schemeClr val="dk1"/>
              </a:solidFill>
              <a:latin typeface="Impact"/>
              <a:ea typeface="Impact"/>
              <a:cs typeface="Impact"/>
              <a:sym typeface="Impact"/>
            </a:endParaRPr>
          </a:p>
        </p:txBody>
      </p:sp>
      <p:sp>
        <p:nvSpPr>
          <p:cNvPr id="244" name="Google Shape;244;p10"/>
          <p:cNvSpPr/>
          <p:nvPr/>
        </p:nvSpPr>
        <p:spPr>
          <a:xfrm>
            <a:off x="788789" y="4806287"/>
            <a:ext cx="6351151" cy="560784"/>
          </a:xfrm>
          <a:prstGeom prst="rect">
            <a:avLst/>
          </a:prstGeom>
          <a:noFill/>
          <a:ln>
            <a:noFill/>
          </a:ln>
        </p:spPr>
        <p:txBody>
          <a:bodyPr spcFirstLastPara="1" wrap="square" lIns="0" tIns="0" rIns="0" bIns="0" anchor="t" anchorCtr="0">
            <a:noAutofit/>
          </a:bodyPr>
          <a:lstStyle/>
          <a:p>
            <a:pPr marL="0" marR="0" lvl="0" indent="0" algn="l" rtl="0">
              <a:lnSpc>
                <a:spcPct val="122222"/>
              </a:lnSpc>
              <a:spcBef>
                <a:spcPts val="0"/>
              </a:spcBef>
              <a:spcAft>
                <a:spcPts val="0"/>
              </a:spcAft>
              <a:buClr>
                <a:srgbClr val="464646"/>
              </a:buClr>
              <a:buSzPts val="1800"/>
              <a:buFont typeface="Inter Medium"/>
              <a:buNone/>
            </a:pPr>
            <a:r>
              <a:rPr lang="en-US" sz="1800" dirty="0">
                <a:solidFill>
                  <a:srgbClr val="464646"/>
                </a:solidFill>
                <a:latin typeface="Inter Medium"/>
                <a:ea typeface="Inter Medium"/>
                <a:cs typeface="Inter Medium"/>
                <a:sym typeface="Inter Medium"/>
              </a:rPr>
              <a:t>Well-equipped library open 8:30 AM to 4:30 PM daily, featuring extensive legal resources and dedicated internet section for research.</a:t>
            </a:r>
            <a:endParaRPr sz="1800" dirty="0">
              <a:solidFill>
                <a:schemeClr val="dk1"/>
              </a:solidFill>
              <a:latin typeface="Garamond"/>
              <a:ea typeface="Garamond"/>
              <a:cs typeface="Garamond"/>
              <a:sym typeface="Garamond"/>
            </a:endParaRPr>
          </a:p>
        </p:txBody>
      </p:sp>
      <p:pic>
        <p:nvPicPr>
          <p:cNvPr id="245" name="Google Shape;245;p10" descr="preencoded.png"/>
          <p:cNvPicPr preferRelativeResize="0"/>
          <p:nvPr/>
        </p:nvPicPr>
        <p:blipFill rotWithShape="1">
          <a:blip r:embed="rId5">
            <a:alphaModFix/>
          </a:blip>
          <a:srcRect/>
          <a:stretch/>
        </p:blipFill>
        <p:spPr>
          <a:xfrm>
            <a:off x="7315200" y="3624263"/>
            <a:ext cx="6701671" cy="701159"/>
          </a:xfrm>
          <a:prstGeom prst="rect">
            <a:avLst/>
          </a:prstGeom>
          <a:noFill/>
          <a:ln>
            <a:noFill/>
          </a:ln>
        </p:spPr>
      </p:pic>
      <p:sp>
        <p:nvSpPr>
          <p:cNvPr id="246" name="Google Shape;246;p10"/>
          <p:cNvSpPr/>
          <p:nvPr/>
        </p:nvSpPr>
        <p:spPr>
          <a:xfrm>
            <a:off x="7490459" y="4500682"/>
            <a:ext cx="2905565" cy="291465"/>
          </a:xfrm>
          <a:prstGeom prst="rect">
            <a:avLst/>
          </a:prstGeom>
          <a:noFill/>
          <a:ln>
            <a:noFill/>
          </a:ln>
        </p:spPr>
        <p:txBody>
          <a:bodyPr spcFirstLastPara="1" wrap="square" lIns="0" tIns="0" rIns="0" bIns="0" anchor="t" anchorCtr="0">
            <a:noAutofit/>
          </a:bodyPr>
          <a:lstStyle/>
          <a:p>
            <a:pPr marL="0" marR="0" lvl="0" indent="0" algn="l" rtl="0">
              <a:lnSpc>
                <a:spcPct val="89583"/>
              </a:lnSpc>
              <a:spcBef>
                <a:spcPts val="0"/>
              </a:spcBef>
              <a:spcAft>
                <a:spcPts val="0"/>
              </a:spcAft>
              <a:buClr>
                <a:srgbClr val="464646"/>
              </a:buClr>
              <a:buSzPts val="2400"/>
              <a:buFont typeface="Impact"/>
              <a:buNone/>
            </a:pPr>
            <a:r>
              <a:rPr lang="en-US" sz="2400" dirty="0">
                <a:solidFill>
                  <a:srgbClr val="464646"/>
                </a:solidFill>
                <a:latin typeface="Impact"/>
                <a:ea typeface="Impact"/>
                <a:cs typeface="Impact"/>
                <a:sym typeface="Impact"/>
              </a:rPr>
              <a:t>Campus Environment</a:t>
            </a:r>
            <a:endParaRPr sz="2400" dirty="0">
              <a:solidFill>
                <a:schemeClr val="dk1"/>
              </a:solidFill>
              <a:latin typeface="Impact"/>
              <a:ea typeface="Impact"/>
              <a:cs typeface="Impact"/>
              <a:sym typeface="Impact"/>
            </a:endParaRPr>
          </a:p>
        </p:txBody>
      </p:sp>
      <p:sp>
        <p:nvSpPr>
          <p:cNvPr id="247" name="Google Shape;247;p10"/>
          <p:cNvSpPr/>
          <p:nvPr/>
        </p:nvSpPr>
        <p:spPr>
          <a:xfrm>
            <a:off x="7490460" y="4790557"/>
            <a:ext cx="6351151" cy="997827"/>
          </a:xfrm>
          <a:prstGeom prst="rect">
            <a:avLst/>
          </a:prstGeom>
          <a:noFill/>
          <a:ln>
            <a:noFill/>
          </a:ln>
        </p:spPr>
        <p:txBody>
          <a:bodyPr spcFirstLastPara="1" wrap="square" lIns="0" tIns="0" rIns="0" bIns="0" anchor="t" anchorCtr="0">
            <a:noAutofit/>
          </a:bodyPr>
          <a:lstStyle/>
          <a:p>
            <a:pPr marL="0" marR="0" lvl="0" indent="0" algn="l" rtl="0">
              <a:lnSpc>
                <a:spcPct val="122222"/>
              </a:lnSpc>
              <a:spcBef>
                <a:spcPts val="0"/>
              </a:spcBef>
              <a:spcAft>
                <a:spcPts val="0"/>
              </a:spcAft>
              <a:buClr>
                <a:srgbClr val="464646"/>
              </a:buClr>
              <a:buSzPts val="1800"/>
              <a:buFont typeface="Inter Medium"/>
              <a:buNone/>
            </a:pPr>
            <a:r>
              <a:rPr lang="en-US" sz="1800" dirty="0">
                <a:solidFill>
                  <a:srgbClr val="464646"/>
                </a:solidFill>
                <a:latin typeface="Inter Medium"/>
                <a:ea typeface="Inter Medium"/>
                <a:cs typeface="Inter Medium"/>
                <a:sym typeface="Inter Medium"/>
              </a:rPr>
              <a:t>Clean, green campus maintained through strict no-eating policy in study areas and collective responsibility for cleanliness.</a:t>
            </a:r>
            <a:endParaRPr sz="1800" dirty="0">
              <a:solidFill>
                <a:schemeClr val="dk1"/>
              </a:solidFill>
              <a:latin typeface="Garamond"/>
              <a:ea typeface="Garamond"/>
              <a:cs typeface="Garamond"/>
              <a:sym typeface="Garamond"/>
            </a:endParaRPr>
          </a:p>
        </p:txBody>
      </p:sp>
      <p:pic>
        <p:nvPicPr>
          <p:cNvPr id="248" name="Google Shape;248;p10" descr="preencoded.png"/>
          <p:cNvPicPr preferRelativeResize="0"/>
          <p:nvPr/>
        </p:nvPicPr>
        <p:blipFill rotWithShape="1">
          <a:blip r:embed="rId6">
            <a:alphaModFix/>
          </a:blip>
          <a:srcRect/>
          <a:stretch/>
        </p:blipFill>
        <p:spPr>
          <a:xfrm>
            <a:off x="613529" y="5756196"/>
            <a:ext cx="6701671" cy="560784"/>
          </a:xfrm>
          <a:prstGeom prst="rect">
            <a:avLst/>
          </a:prstGeom>
          <a:noFill/>
          <a:ln>
            <a:noFill/>
          </a:ln>
        </p:spPr>
      </p:pic>
      <p:sp>
        <p:nvSpPr>
          <p:cNvPr id="249" name="Google Shape;249;p10"/>
          <p:cNvSpPr/>
          <p:nvPr/>
        </p:nvSpPr>
        <p:spPr>
          <a:xfrm>
            <a:off x="788789" y="6492240"/>
            <a:ext cx="3206133" cy="379095"/>
          </a:xfrm>
          <a:prstGeom prst="rect">
            <a:avLst/>
          </a:prstGeom>
          <a:noFill/>
          <a:ln>
            <a:noFill/>
          </a:ln>
        </p:spPr>
        <p:txBody>
          <a:bodyPr spcFirstLastPara="1" wrap="square" lIns="0" tIns="0" rIns="0" bIns="0" anchor="t" anchorCtr="0">
            <a:noAutofit/>
          </a:bodyPr>
          <a:lstStyle/>
          <a:p>
            <a:pPr marL="0" marR="0" lvl="0" indent="0" algn="l" rtl="0">
              <a:lnSpc>
                <a:spcPct val="89583"/>
              </a:lnSpc>
              <a:spcBef>
                <a:spcPts val="0"/>
              </a:spcBef>
              <a:spcAft>
                <a:spcPts val="0"/>
              </a:spcAft>
              <a:buClr>
                <a:srgbClr val="464646"/>
              </a:buClr>
              <a:buSzPts val="2400"/>
              <a:buFont typeface="Impact"/>
              <a:buNone/>
            </a:pPr>
            <a:r>
              <a:rPr lang="en-US" sz="2400" dirty="0">
                <a:solidFill>
                  <a:srgbClr val="464646"/>
                </a:solidFill>
                <a:latin typeface="Impact"/>
                <a:ea typeface="Impact"/>
                <a:cs typeface="Impact"/>
                <a:sym typeface="Impact"/>
              </a:rPr>
              <a:t>Identification Protocol</a:t>
            </a:r>
            <a:endParaRPr sz="2400" dirty="0">
              <a:solidFill>
                <a:schemeClr val="dk1"/>
              </a:solidFill>
              <a:latin typeface="Impact"/>
              <a:ea typeface="Impact"/>
              <a:cs typeface="Impact"/>
              <a:sym typeface="Impact"/>
            </a:endParaRPr>
          </a:p>
        </p:txBody>
      </p:sp>
      <p:sp>
        <p:nvSpPr>
          <p:cNvPr id="250" name="Google Shape;250;p10"/>
          <p:cNvSpPr/>
          <p:nvPr/>
        </p:nvSpPr>
        <p:spPr>
          <a:xfrm>
            <a:off x="788789" y="6871335"/>
            <a:ext cx="6351151" cy="560784"/>
          </a:xfrm>
          <a:prstGeom prst="rect">
            <a:avLst/>
          </a:prstGeom>
          <a:noFill/>
          <a:ln>
            <a:noFill/>
          </a:ln>
        </p:spPr>
        <p:txBody>
          <a:bodyPr spcFirstLastPara="1" wrap="square" lIns="0" tIns="0" rIns="0" bIns="0" anchor="t" anchorCtr="0">
            <a:noAutofit/>
          </a:bodyPr>
          <a:lstStyle/>
          <a:p>
            <a:pPr marL="0" marR="0" lvl="0" indent="0" algn="l" rtl="0">
              <a:lnSpc>
                <a:spcPct val="122222"/>
              </a:lnSpc>
              <a:spcBef>
                <a:spcPts val="0"/>
              </a:spcBef>
              <a:spcAft>
                <a:spcPts val="0"/>
              </a:spcAft>
              <a:buClr>
                <a:srgbClr val="464646"/>
              </a:buClr>
              <a:buSzPts val="1800"/>
              <a:buFont typeface="Inter Medium"/>
              <a:buNone/>
            </a:pPr>
            <a:r>
              <a:rPr lang="en-US" sz="1800" dirty="0">
                <a:solidFill>
                  <a:srgbClr val="464646"/>
                </a:solidFill>
                <a:latin typeface="Inter Medium"/>
                <a:ea typeface="Inter Medium"/>
                <a:cs typeface="Inter Medium"/>
                <a:sym typeface="Inter Medium"/>
              </a:rPr>
              <a:t>Students must carry and prominently display ID cards at all times for security and identification purposes.</a:t>
            </a:r>
            <a:endParaRPr sz="1800" dirty="0">
              <a:solidFill>
                <a:schemeClr val="dk1"/>
              </a:solidFill>
              <a:latin typeface="Garamond"/>
              <a:ea typeface="Garamond"/>
              <a:cs typeface="Garamond"/>
              <a:sym typeface="Garamond"/>
            </a:endParaRPr>
          </a:p>
        </p:txBody>
      </p:sp>
      <p:pic>
        <p:nvPicPr>
          <p:cNvPr id="251" name="Google Shape;251;p10" descr="preencoded.png"/>
          <p:cNvPicPr preferRelativeResize="0"/>
          <p:nvPr/>
        </p:nvPicPr>
        <p:blipFill rotWithShape="1">
          <a:blip r:embed="rId7">
            <a:alphaModFix/>
          </a:blip>
          <a:srcRect/>
          <a:stretch/>
        </p:blipFill>
        <p:spPr>
          <a:xfrm>
            <a:off x="7315200" y="5756196"/>
            <a:ext cx="6701671" cy="560784"/>
          </a:xfrm>
          <a:prstGeom prst="rect">
            <a:avLst/>
          </a:prstGeom>
          <a:noFill/>
          <a:ln>
            <a:noFill/>
          </a:ln>
        </p:spPr>
      </p:pic>
      <p:sp>
        <p:nvSpPr>
          <p:cNvPr id="252" name="Google Shape;252;p10"/>
          <p:cNvSpPr/>
          <p:nvPr/>
        </p:nvSpPr>
        <p:spPr>
          <a:xfrm>
            <a:off x="7625989" y="6467740"/>
            <a:ext cx="3206134" cy="273963"/>
          </a:xfrm>
          <a:prstGeom prst="rect">
            <a:avLst/>
          </a:prstGeom>
          <a:noFill/>
          <a:ln>
            <a:noFill/>
          </a:ln>
        </p:spPr>
        <p:txBody>
          <a:bodyPr spcFirstLastPara="1" wrap="square" lIns="0" tIns="0" rIns="0" bIns="0" anchor="t" anchorCtr="0">
            <a:noAutofit/>
          </a:bodyPr>
          <a:lstStyle/>
          <a:p>
            <a:pPr marL="0" marR="0" lvl="0" indent="0" algn="l" rtl="0">
              <a:lnSpc>
                <a:spcPct val="89583"/>
              </a:lnSpc>
              <a:spcBef>
                <a:spcPts val="0"/>
              </a:spcBef>
              <a:spcAft>
                <a:spcPts val="0"/>
              </a:spcAft>
              <a:buClr>
                <a:srgbClr val="464646"/>
              </a:buClr>
              <a:buSzPts val="2400"/>
              <a:buFont typeface="Impact"/>
              <a:buNone/>
            </a:pPr>
            <a:r>
              <a:rPr lang="en-US" sz="2400" dirty="0">
                <a:solidFill>
                  <a:srgbClr val="464646"/>
                </a:solidFill>
                <a:latin typeface="Impact"/>
                <a:ea typeface="Impact"/>
                <a:cs typeface="Impact"/>
                <a:sym typeface="Impact"/>
              </a:rPr>
              <a:t>Resource Management</a:t>
            </a:r>
            <a:endParaRPr sz="2400" dirty="0">
              <a:solidFill>
                <a:schemeClr val="dk1"/>
              </a:solidFill>
              <a:latin typeface="Impact"/>
              <a:ea typeface="Impact"/>
              <a:cs typeface="Impact"/>
              <a:sym typeface="Impact"/>
            </a:endParaRPr>
          </a:p>
        </p:txBody>
      </p:sp>
      <p:sp>
        <p:nvSpPr>
          <p:cNvPr id="253" name="Google Shape;253;p10"/>
          <p:cNvSpPr/>
          <p:nvPr/>
        </p:nvSpPr>
        <p:spPr>
          <a:xfrm>
            <a:off x="7490460" y="6766203"/>
            <a:ext cx="6351151" cy="560784"/>
          </a:xfrm>
          <a:prstGeom prst="rect">
            <a:avLst/>
          </a:prstGeom>
          <a:noFill/>
          <a:ln>
            <a:noFill/>
          </a:ln>
        </p:spPr>
        <p:txBody>
          <a:bodyPr spcFirstLastPara="1" wrap="square" lIns="0" tIns="0" rIns="0" bIns="0" anchor="t" anchorCtr="0">
            <a:noAutofit/>
          </a:bodyPr>
          <a:lstStyle/>
          <a:p>
            <a:pPr marL="0" marR="0" lvl="0" indent="0" algn="l" rtl="0">
              <a:lnSpc>
                <a:spcPct val="122222"/>
              </a:lnSpc>
              <a:spcBef>
                <a:spcPts val="0"/>
              </a:spcBef>
              <a:spcAft>
                <a:spcPts val="0"/>
              </a:spcAft>
              <a:buClr>
                <a:srgbClr val="464646"/>
              </a:buClr>
              <a:buSzPts val="1800"/>
              <a:buFont typeface="Inter Medium"/>
              <a:buNone/>
            </a:pPr>
            <a:r>
              <a:rPr lang="en-US" sz="1800" dirty="0">
                <a:solidFill>
                  <a:srgbClr val="464646"/>
                </a:solidFill>
                <a:latin typeface="Inter Medium"/>
                <a:ea typeface="Inter Medium"/>
                <a:cs typeface="Inter Medium"/>
                <a:sym typeface="Inter Medium"/>
              </a:rPr>
              <a:t>Responsible usage of college resources and internet facilities mandatory - misuse subject to disciplinary action.</a:t>
            </a:r>
            <a:endParaRPr sz="1800" dirty="0">
              <a:solidFill>
                <a:schemeClr val="dk1"/>
              </a:solidFill>
              <a:latin typeface="Garamond"/>
              <a:ea typeface="Garamond"/>
              <a:cs typeface="Garamond"/>
              <a:sym typeface="Garamon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11"/>
          <p:cNvSpPr/>
          <p:nvPr/>
        </p:nvSpPr>
        <p:spPr>
          <a:xfrm>
            <a:off x="867609" y="530185"/>
            <a:ext cx="13319445" cy="1205151"/>
          </a:xfrm>
          <a:prstGeom prst="rect">
            <a:avLst/>
          </a:prstGeom>
          <a:noFill/>
          <a:ln>
            <a:noFill/>
          </a:ln>
        </p:spPr>
        <p:txBody>
          <a:bodyPr spcFirstLastPara="1" wrap="square" lIns="0" tIns="0" rIns="0" bIns="0" anchor="t" anchorCtr="0">
            <a:noAutofit/>
          </a:bodyPr>
          <a:lstStyle/>
          <a:p>
            <a:pPr marL="0" marR="0" lvl="0" indent="0" algn="ctr" rtl="0">
              <a:lnSpc>
                <a:spcPct val="125333"/>
              </a:lnSpc>
              <a:spcBef>
                <a:spcPts val="0"/>
              </a:spcBef>
              <a:spcAft>
                <a:spcPts val="0"/>
              </a:spcAft>
              <a:buClr>
                <a:srgbClr val="030303"/>
              </a:buClr>
              <a:buSzPts val="3750"/>
              <a:buFont typeface="Abril Fatface"/>
              <a:buNone/>
            </a:pPr>
            <a:r>
              <a:rPr lang="en-US" sz="3750">
                <a:solidFill>
                  <a:srgbClr val="030303"/>
                </a:solidFill>
                <a:latin typeface="Abril Fatface"/>
                <a:ea typeface="Abril Fatface"/>
                <a:cs typeface="Abril Fatface"/>
                <a:sym typeface="Abril Fatface"/>
              </a:rPr>
              <a:t>Disciplinary Framework &amp; Penalties</a:t>
            </a:r>
            <a:endParaRPr sz="3750">
              <a:solidFill>
                <a:schemeClr val="dk1"/>
              </a:solidFill>
              <a:latin typeface="Abril Fatface"/>
              <a:ea typeface="Abril Fatface"/>
              <a:cs typeface="Abril Fatface"/>
              <a:sym typeface="Abril Fatface"/>
            </a:endParaRPr>
          </a:p>
        </p:txBody>
      </p:sp>
      <p:sp>
        <p:nvSpPr>
          <p:cNvPr id="260" name="Google Shape;260;p11"/>
          <p:cNvSpPr/>
          <p:nvPr/>
        </p:nvSpPr>
        <p:spPr>
          <a:xfrm>
            <a:off x="6161246" y="2024539"/>
            <a:ext cx="7794308" cy="5676424"/>
          </a:xfrm>
          <a:prstGeom prst="roundRect">
            <a:avLst>
              <a:gd name="adj" fmla="val 510"/>
            </a:avLst>
          </a:prstGeom>
          <a:solidFill>
            <a:srgbClr val="F2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261" name="Google Shape;261;p11"/>
          <p:cNvSpPr/>
          <p:nvPr/>
        </p:nvSpPr>
        <p:spPr>
          <a:xfrm>
            <a:off x="867609" y="1850946"/>
            <a:ext cx="13087945" cy="1592699"/>
          </a:xfrm>
          <a:prstGeom prst="roundRect">
            <a:avLst>
              <a:gd name="adj" fmla="val 2038"/>
            </a:avLst>
          </a:prstGeom>
          <a:solidFill>
            <a:srgbClr val="F2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262" name="Google Shape;262;p11"/>
          <p:cNvSpPr/>
          <p:nvPr/>
        </p:nvSpPr>
        <p:spPr>
          <a:xfrm>
            <a:off x="1183362" y="2217301"/>
            <a:ext cx="7794307" cy="45719"/>
          </a:xfrm>
          <a:prstGeom prst="rect">
            <a:avLst/>
          </a:prstGeom>
          <a:noFill/>
          <a:ln>
            <a:noFill/>
          </a:ln>
        </p:spPr>
        <p:txBody>
          <a:bodyPr spcFirstLastPara="1" wrap="square" lIns="0" tIns="0" rIns="0" bIns="0" anchor="t" anchorCtr="0">
            <a:noAutofit/>
          </a:bodyPr>
          <a:lstStyle/>
          <a:p>
            <a:pPr marL="0" marR="0" lvl="0" indent="0" algn="l" rtl="0">
              <a:lnSpc>
                <a:spcPct val="83928"/>
              </a:lnSpc>
              <a:spcBef>
                <a:spcPts val="0"/>
              </a:spcBef>
              <a:spcAft>
                <a:spcPts val="0"/>
              </a:spcAft>
              <a:buClr>
                <a:srgbClr val="464646"/>
              </a:buClr>
              <a:buSzPts val="2800"/>
              <a:buFont typeface="Impact"/>
              <a:buNone/>
            </a:pPr>
            <a:r>
              <a:rPr lang="en-US" sz="2800">
                <a:solidFill>
                  <a:srgbClr val="464646"/>
                </a:solidFill>
                <a:latin typeface="Impact"/>
                <a:ea typeface="Impact"/>
                <a:cs typeface="Impact"/>
                <a:sym typeface="Impact"/>
              </a:rPr>
              <a:t>Recording Restrictions</a:t>
            </a:r>
            <a:endParaRPr sz="2800">
              <a:solidFill>
                <a:schemeClr val="dk1"/>
              </a:solidFill>
              <a:latin typeface="Impact"/>
              <a:ea typeface="Impact"/>
              <a:cs typeface="Impact"/>
              <a:sym typeface="Impact"/>
            </a:endParaRPr>
          </a:p>
        </p:txBody>
      </p:sp>
      <p:sp>
        <p:nvSpPr>
          <p:cNvPr id="263" name="Google Shape;263;p11"/>
          <p:cNvSpPr/>
          <p:nvPr/>
        </p:nvSpPr>
        <p:spPr>
          <a:xfrm>
            <a:off x="1075426" y="2509957"/>
            <a:ext cx="12687365" cy="763786"/>
          </a:xfrm>
          <a:prstGeom prst="rect">
            <a:avLst/>
          </a:prstGeom>
          <a:no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Clr>
                <a:srgbClr val="464646"/>
              </a:buClr>
              <a:buSzPts val="2000"/>
              <a:buFont typeface="Inter Medium"/>
              <a:buNone/>
            </a:pPr>
            <a:r>
              <a:rPr lang="en-US" sz="2000">
                <a:solidFill>
                  <a:srgbClr val="464646"/>
                </a:solidFill>
                <a:latin typeface="Inter Medium"/>
                <a:ea typeface="Inter Medium"/>
                <a:cs typeface="Inter Medium"/>
                <a:sym typeface="Inter Medium"/>
              </a:rPr>
              <a:t>Unauthorised recording of lectures, conversations, or college activities strictly prohibited without explicit permission from authorities.</a:t>
            </a:r>
            <a:endParaRPr sz="2000">
              <a:solidFill>
                <a:schemeClr val="dk1"/>
              </a:solidFill>
              <a:latin typeface="Garamond"/>
              <a:ea typeface="Garamond"/>
              <a:cs typeface="Garamond"/>
              <a:sym typeface="Garamond"/>
            </a:endParaRPr>
          </a:p>
        </p:txBody>
      </p:sp>
      <p:sp>
        <p:nvSpPr>
          <p:cNvPr id="264" name="Google Shape;264;p11"/>
          <p:cNvSpPr/>
          <p:nvPr/>
        </p:nvSpPr>
        <p:spPr>
          <a:xfrm>
            <a:off x="867609" y="3443645"/>
            <a:ext cx="13087945" cy="1419106"/>
          </a:xfrm>
          <a:prstGeom prst="rect">
            <a:avLst/>
          </a:prstGeom>
          <a:solidFill>
            <a:srgbClr val="F2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265" name="Google Shape;265;p11"/>
          <p:cNvSpPr/>
          <p:nvPr/>
        </p:nvSpPr>
        <p:spPr>
          <a:xfrm>
            <a:off x="6161246" y="3443645"/>
            <a:ext cx="7794308" cy="22860"/>
          </a:xfrm>
          <a:prstGeom prst="roundRect">
            <a:avLst>
              <a:gd name="adj" fmla="val 126523"/>
            </a:avLst>
          </a:prstGeom>
          <a:solidFill>
            <a:srgbClr val="D8D4D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266" name="Google Shape;266;p11"/>
          <p:cNvSpPr/>
          <p:nvPr/>
        </p:nvSpPr>
        <p:spPr>
          <a:xfrm>
            <a:off x="1075426" y="3636407"/>
            <a:ext cx="7967490" cy="45719"/>
          </a:xfrm>
          <a:prstGeom prst="rect">
            <a:avLst/>
          </a:prstGeom>
          <a:noFill/>
          <a:ln>
            <a:noFill/>
          </a:ln>
        </p:spPr>
        <p:txBody>
          <a:bodyPr spcFirstLastPara="1" wrap="square" lIns="0" tIns="0" rIns="0" bIns="0" anchor="t" anchorCtr="0">
            <a:noAutofit/>
          </a:bodyPr>
          <a:lstStyle/>
          <a:p>
            <a:pPr marL="0" marR="0" lvl="0" indent="0" algn="l" rtl="0">
              <a:lnSpc>
                <a:spcPct val="83928"/>
              </a:lnSpc>
              <a:spcBef>
                <a:spcPts val="0"/>
              </a:spcBef>
              <a:spcAft>
                <a:spcPts val="0"/>
              </a:spcAft>
              <a:buClr>
                <a:srgbClr val="464646"/>
              </a:buClr>
              <a:buSzPts val="2800"/>
              <a:buFont typeface="Impact"/>
              <a:buNone/>
            </a:pPr>
            <a:r>
              <a:rPr lang="en-US" sz="2800">
                <a:solidFill>
                  <a:srgbClr val="464646"/>
                </a:solidFill>
                <a:latin typeface="Impact"/>
                <a:ea typeface="Impact"/>
                <a:cs typeface="Impact"/>
                <a:sym typeface="Impact"/>
              </a:rPr>
              <a:t>Cyber Law Compliance</a:t>
            </a:r>
            <a:endParaRPr sz="2800">
              <a:solidFill>
                <a:schemeClr val="dk1"/>
              </a:solidFill>
              <a:latin typeface="Impact"/>
              <a:ea typeface="Impact"/>
              <a:cs typeface="Impact"/>
              <a:sym typeface="Impact"/>
            </a:endParaRPr>
          </a:p>
        </p:txBody>
      </p:sp>
      <p:sp>
        <p:nvSpPr>
          <p:cNvPr id="267" name="Google Shape;267;p11"/>
          <p:cNvSpPr/>
          <p:nvPr/>
        </p:nvSpPr>
        <p:spPr>
          <a:xfrm>
            <a:off x="1075426" y="4053245"/>
            <a:ext cx="12687365" cy="616744"/>
          </a:xfrm>
          <a:prstGeom prst="rect">
            <a:avLst/>
          </a:prstGeom>
          <a:no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Clr>
                <a:srgbClr val="464646"/>
              </a:buClr>
              <a:buSzPts val="2000"/>
              <a:buFont typeface="Inter Medium"/>
              <a:buNone/>
            </a:pPr>
            <a:r>
              <a:rPr lang="en-US" sz="2000">
                <a:solidFill>
                  <a:srgbClr val="464646"/>
                </a:solidFill>
                <a:latin typeface="Inter Medium"/>
                <a:ea typeface="Inter Medium"/>
                <a:cs typeface="Inter Medium"/>
                <a:sym typeface="Inter Medium"/>
              </a:rPr>
              <a:t>Internet misuse or downloading unauthorised content punishable under applicable Cyber Laws with serious legal consequences.</a:t>
            </a:r>
            <a:endParaRPr sz="2000">
              <a:solidFill>
                <a:schemeClr val="dk1"/>
              </a:solidFill>
              <a:latin typeface="Garamond"/>
              <a:ea typeface="Garamond"/>
              <a:cs typeface="Garamond"/>
              <a:sym typeface="Garamond"/>
            </a:endParaRPr>
          </a:p>
        </p:txBody>
      </p:sp>
      <p:sp>
        <p:nvSpPr>
          <p:cNvPr id="268" name="Google Shape;268;p11"/>
          <p:cNvSpPr/>
          <p:nvPr/>
        </p:nvSpPr>
        <p:spPr>
          <a:xfrm>
            <a:off x="867609" y="4862751"/>
            <a:ext cx="13087945" cy="1419106"/>
          </a:xfrm>
          <a:prstGeom prst="rect">
            <a:avLst/>
          </a:prstGeom>
          <a:solidFill>
            <a:srgbClr val="F2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269" name="Google Shape;269;p11"/>
          <p:cNvSpPr/>
          <p:nvPr/>
        </p:nvSpPr>
        <p:spPr>
          <a:xfrm>
            <a:off x="6161246" y="4862751"/>
            <a:ext cx="7794308" cy="22860"/>
          </a:xfrm>
          <a:prstGeom prst="roundRect">
            <a:avLst>
              <a:gd name="adj" fmla="val 126523"/>
            </a:avLst>
          </a:prstGeom>
          <a:solidFill>
            <a:srgbClr val="D8D4D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270" name="Google Shape;270;p11"/>
          <p:cNvSpPr/>
          <p:nvPr/>
        </p:nvSpPr>
        <p:spPr>
          <a:xfrm>
            <a:off x="1075426" y="5055513"/>
            <a:ext cx="7688764" cy="178357"/>
          </a:xfrm>
          <a:prstGeom prst="rect">
            <a:avLst/>
          </a:prstGeom>
          <a:noFill/>
          <a:ln>
            <a:noFill/>
          </a:ln>
        </p:spPr>
        <p:txBody>
          <a:bodyPr spcFirstLastPara="1" wrap="square" lIns="0" tIns="0" rIns="0" bIns="0" anchor="t" anchorCtr="0">
            <a:noAutofit/>
          </a:bodyPr>
          <a:lstStyle/>
          <a:p>
            <a:pPr marL="0" marR="0" lvl="0" indent="0" algn="l" rtl="0">
              <a:lnSpc>
                <a:spcPct val="83928"/>
              </a:lnSpc>
              <a:spcBef>
                <a:spcPts val="0"/>
              </a:spcBef>
              <a:spcAft>
                <a:spcPts val="0"/>
              </a:spcAft>
              <a:buClr>
                <a:srgbClr val="464646"/>
              </a:buClr>
              <a:buSzPts val="2800"/>
              <a:buFont typeface="Impact"/>
              <a:buNone/>
            </a:pPr>
            <a:r>
              <a:rPr lang="en-US" sz="2800">
                <a:solidFill>
                  <a:srgbClr val="464646"/>
                </a:solidFill>
                <a:latin typeface="Impact"/>
                <a:ea typeface="Impact"/>
                <a:cs typeface="Impact"/>
                <a:sym typeface="Impact"/>
              </a:rPr>
              <a:t>Academic Discipline</a:t>
            </a:r>
            <a:endParaRPr sz="2800">
              <a:solidFill>
                <a:schemeClr val="dk1"/>
              </a:solidFill>
              <a:latin typeface="Impact"/>
              <a:ea typeface="Impact"/>
              <a:cs typeface="Impact"/>
              <a:sym typeface="Impact"/>
            </a:endParaRPr>
          </a:p>
        </p:txBody>
      </p:sp>
      <p:sp>
        <p:nvSpPr>
          <p:cNvPr id="271" name="Google Shape;271;p11"/>
          <p:cNvSpPr/>
          <p:nvPr/>
        </p:nvSpPr>
        <p:spPr>
          <a:xfrm>
            <a:off x="1075426" y="5472351"/>
            <a:ext cx="12687365" cy="616744"/>
          </a:xfrm>
          <a:prstGeom prst="rect">
            <a:avLst/>
          </a:prstGeom>
          <a:no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Clr>
                <a:srgbClr val="464646"/>
              </a:buClr>
              <a:buSzPts val="2000"/>
              <a:buFont typeface="Inter Medium"/>
              <a:buNone/>
            </a:pPr>
            <a:r>
              <a:rPr lang="en-US" sz="2000">
                <a:solidFill>
                  <a:srgbClr val="464646"/>
                </a:solidFill>
                <a:latin typeface="Inter Medium"/>
                <a:ea typeface="Inter Medium"/>
                <a:cs typeface="Inter Medium"/>
                <a:sym typeface="Inter Medium"/>
              </a:rPr>
              <a:t>Loitering during scheduled class hours and privacy violations result in immediate penalties and corrective measures.</a:t>
            </a:r>
            <a:endParaRPr sz="2000">
              <a:solidFill>
                <a:schemeClr val="dk1"/>
              </a:solidFill>
              <a:latin typeface="Garamond"/>
              <a:ea typeface="Garamond"/>
              <a:cs typeface="Garamond"/>
              <a:sym typeface="Garamond"/>
            </a:endParaRPr>
          </a:p>
        </p:txBody>
      </p:sp>
      <p:sp>
        <p:nvSpPr>
          <p:cNvPr id="272" name="Google Shape;272;p11"/>
          <p:cNvSpPr/>
          <p:nvPr/>
        </p:nvSpPr>
        <p:spPr>
          <a:xfrm>
            <a:off x="867609" y="6281857"/>
            <a:ext cx="13087945" cy="1419106"/>
          </a:xfrm>
          <a:prstGeom prst="rect">
            <a:avLst/>
          </a:prstGeom>
          <a:solidFill>
            <a:srgbClr val="F2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273" name="Google Shape;273;p11"/>
          <p:cNvSpPr/>
          <p:nvPr/>
        </p:nvSpPr>
        <p:spPr>
          <a:xfrm>
            <a:off x="6161246" y="6281857"/>
            <a:ext cx="7794308" cy="22860"/>
          </a:xfrm>
          <a:prstGeom prst="roundRect">
            <a:avLst>
              <a:gd name="adj" fmla="val 126523"/>
            </a:avLst>
          </a:prstGeom>
          <a:solidFill>
            <a:srgbClr val="D8D4D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274" name="Google Shape;274;p11"/>
          <p:cNvSpPr/>
          <p:nvPr/>
        </p:nvSpPr>
        <p:spPr>
          <a:xfrm>
            <a:off x="1075426" y="6474619"/>
            <a:ext cx="8146083" cy="348258"/>
          </a:xfrm>
          <a:prstGeom prst="rect">
            <a:avLst/>
          </a:prstGeom>
          <a:noFill/>
          <a:ln>
            <a:noFill/>
          </a:ln>
        </p:spPr>
        <p:txBody>
          <a:bodyPr spcFirstLastPara="1" wrap="square" lIns="0" tIns="0" rIns="0" bIns="0" anchor="t" anchorCtr="0">
            <a:noAutofit/>
          </a:bodyPr>
          <a:lstStyle/>
          <a:p>
            <a:pPr marL="0" marR="0" lvl="0" indent="0" algn="l" rtl="0">
              <a:lnSpc>
                <a:spcPct val="83928"/>
              </a:lnSpc>
              <a:spcBef>
                <a:spcPts val="0"/>
              </a:spcBef>
              <a:spcAft>
                <a:spcPts val="0"/>
              </a:spcAft>
              <a:buClr>
                <a:srgbClr val="464646"/>
              </a:buClr>
              <a:buSzPts val="2800"/>
              <a:buFont typeface="Impact"/>
              <a:buNone/>
            </a:pPr>
            <a:r>
              <a:rPr lang="en-US" sz="2800">
                <a:solidFill>
                  <a:srgbClr val="464646"/>
                </a:solidFill>
                <a:latin typeface="Impact"/>
                <a:ea typeface="Impact"/>
                <a:cs typeface="Impact"/>
                <a:sym typeface="Impact"/>
              </a:rPr>
              <a:t>Clearance Requirements</a:t>
            </a:r>
            <a:endParaRPr sz="2800">
              <a:solidFill>
                <a:schemeClr val="dk1"/>
              </a:solidFill>
              <a:latin typeface="Impact"/>
              <a:ea typeface="Impact"/>
              <a:cs typeface="Impact"/>
              <a:sym typeface="Impact"/>
            </a:endParaRPr>
          </a:p>
        </p:txBody>
      </p:sp>
      <p:sp>
        <p:nvSpPr>
          <p:cNvPr id="275" name="Google Shape;275;p11"/>
          <p:cNvSpPr/>
          <p:nvPr/>
        </p:nvSpPr>
        <p:spPr>
          <a:xfrm>
            <a:off x="1075426" y="6891457"/>
            <a:ext cx="12687365" cy="616744"/>
          </a:xfrm>
          <a:prstGeom prst="rect">
            <a:avLst/>
          </a:prstGeom>
          <a:no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Clr>
                <a:srgbClr val="464646"/>
              </a:buClr>
              <a:buSzPts val="2000"/>
              <a:buFont typeface="Inter Medium"/>
              <a:buNone/>
            </a:pPr>
            <a:r>
              <a:rPr lang="en-US" sz="2000">
                <a:solidFill>
                  <a:srgbClr val="464646"/>
                </a:solidFill>
                <a:latin typeface="Inter Medium"/>
                <a:ea typeface="Inter Medium"/>
                <a:cs typeface="Inter Medium"/>
                <a:sym typeface="Inter Medium"/>
              </a:rPr>
              <a:t>Students must obtain official "No Dues Certificate" before leaving college to ensure all obligations are fulfilled.</a:t>
            </a:r>
            <a:endParaRPr sz="2000">
              <a:solidFill>
                <a:schemeClr val="dk1"/>
              </a:solidFill>
              <a:latin typeface="Garamond"/>
              <a:ea typeface="Garamond"/>
              <a:cs typeface="Garamond"/>
              <a:sym typeface="Garamon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pic>
        <p:nvPicPr>
          <p:cNvPr id="281" name="Google Shape;281;p12" descr="preencoded.png"/>
          <p:cNvPicPr preferRelativeResize="0"/>
          <p:nvPr/>
        </p:nvPicPr>
        <p:blipFill rotWithShape="1">
          <a:blip r:embed="rId3">
            <a:alphaModFix/>
          </a:blip>
          <a:srcRect/>
          <a:stretch/>
        </p:blipFill>
        <p:spPr>
          <a:xfrm>
            <a:off x="9144000" y="41565"/>
            <a:ext cx="5486400" cy="8229600"/>
          </a:xfrm>
          <a:prstGeom prst="rect">
            <a:avLst/>
          </a:prstGeom>
          <a:noFill/>
          <a:ln>
            <a:noFill/>
          </a:ln>
        </p:spPr>
      </p:pic>
      <p:sp>
        <p:nvSpPr>
          <p:cNvPr id="282" name="Google Shape;282;p12"/>
          <p:cNvSpPr/>
          <p:nvPr/>
        </p:nvSpPr>
        <p:spPr>
          <a:xfrm>
            <a:off x="491966" y="497443"/>
            <a:ext cx="5317991" cy="439341"/>
          </a:xfrm>
          <a:prstGeom prst="rect">
            <a:avLst/>
          </a:prstGeom>
          <a:noFill/>
          <a:ln>
            <a:noFill/>
          </a:ln>
        </p:spPr>
        <p:txBody>
          <a:bodyPr spcFirstLastPara="1" wrap="square" lIns="0" tIns="0" rIns="0" bIns="0" anchor="t" anchorCtr="0">
            <a:noAutofit/>
          </a:bodyPr>
          <a:lstStyle/>
          <a:p>
            <a:pPr marL="0" marR="0" lvl="0" indent="0" algn="l" rtl="0">
              <a:lnSpc>
                <a:spcPct val="107812"/>
              </a:lnSpc>
              <a:spcBef>
                <a:spcPts val="0"/>
              </a:spcBef>
              <a:spcAft>
                <a:spcPts val="0"/>
              </a:spcAft>
              <a:buClr>
                <a:srgbClr val="030303"/>
              </a:buClr>
              <a:buSzPts val="3200"/>
              <a:buFont typeface="Abril Fatface"/>
              <a:buNone/>
            </a:pPr>
            <a:r>
              <a:rPr lang="en-US" sz="3200" dirty="0">
                <a:solidFill>
                  <a:srgbClr val="030303"/>
                </a:solidFill>
                <a:latin typeface="Abril Fatface"/>
                <a:ea typeface="Abril Fatface"/>
                <a:cs typeface="Abril Fatface"/>
                <a:sym typeface="Abril Fatface"/>
              </a:rPr>
              <a:t>World-Class Infrastructure</a:t>
            </a:r>
            <a:endParaRPr sz="3200" dirty="0">
              <a:solidFill>
                <a:schemeClr val="dk1"/>
              </a:solidFill>
              <a:latin typeface="Abril Fatface"/>
              <a:ea typeface="Abril Fatface"/>
              <a:cs typeface="Abril Fatface"/>
              <a:sym typeface="Abril Fatface"/>
            </a:endParaRPr>
          </a:p>
        </p:txBody>
      </p:sp>
      <p:sp>
        <p:nvSpPr>
          <p:cNvPr id="283" name="Google Shape;283;p12"/>
          <p:cNvSpPr/>
          <p:nvPr/>
        </p:nvSpPr>
        <p:spPr>
          <a:xfrm>
            <a:off x="491966" y="1211520"/>
            <a:ext cx="8160068" cy="1596985"/>
          </a:xfrm>
          <a:prstGeom prst="roundRect">
            <a:avLst>
              <a:gd name="adj" fmla="val 1321"/>
            </a:avLst>
          </a:prstGeom>
          <a:solidFill>
            <a:srgbClr val="F2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284" name="Google Shape;284;p12"/>
          <p:cNvSpPr/>
          <p:nvPr/>
        </p:nvSpPr>
        <p:spPr>
          <a:xfrm>
            <a:off x="632460" y="1288137"/>
            <a:ext cx="421719" cy="421719"/>
          </a:xfrm>
          <a:prstGeom prst="roundRect">
            <a:avLst>
              <a:gd name="adj" fmla="val 21680516"/>
            </a:avLst>
          </a:prstGeom>
          <a:solidFill>
            <a:srgbClr val="1C977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pic>
        <p:nvPicPr>
          <p:cNvPr id="285" name="Google Shape;285;p12" descr="preencoded.png"/>
          <p:cNvPicPr preferRelativeResize="0"/>
          <p:nvPr/>
        </p:nvPicPr>
        <p:blipFill rotWithShape="1">
          <a:blip r:embed="rId4">
            <a:alphaModFix/>
          </a:blip>
          <a:srcRect/>
          <a:stretch/>
        </p:blipFill>
        <p:spPr>
          <a:xfrm>
            <a:off x="748427" y="1380411"/>
            <a:ext cx="189786" cy="237173"/>
          </a:xfrm>
          <a:prstGeom prst="rect">
            <a:avLst/>
          </a:prstGeom>
          <a:noFill/>
          <a:ln>
            <a:noFill/>
          </a:ln>
        </p:spPr>
      </p:pic>
      <p:sp>
        <p:nvSpPr>
          <p:cNvPr id="286" name="Google Shape;286;p12"/>
          <p:cNvSpPr/>
          <p:nvPr/>
        </p:nvSpPr>
        <p:spPr>
          <a:xfrm>
            <a:off x="632460" y="1802130"/>
            <a:ext cx="3278358" cy="370343"/>
          </a:xfrm>
          <a:prstGeom prst="rect">
            <a:avLst/>
          </a:prstGeom>
          <a:noFill/>
          <a:ln>
            <a:noFill/>
          </a:ln>
        </p:spPr>
        <p:txBody>
          <a:bodyPr spcFirstLastPara="1" wrap="square" lIns="0" tIns="0" rIns="0" bIns="0" anchor="t" anchorCtr="0">
            <a:noAutofit/>
          </a:bodyPr>
          <a:lstStyle/>
          <a:p>
            <a:pPr marL="0" marR="0" lvl="0" indent="0" algn="l" rtl="0">
              <a:lnSpc>
                <a:spcPct val="85000"/>
              </a:lnSpc>
              <a:spcBef>
                <a:spcPts val="0"/>
              </a:spcBef>
              <a:spcAft>
                <a:spcPts val="0"/>
              </a:spcAft>
              <a:buClr>
                <a:srgbClr val="464646"/>
              </a:buClr>
              <a:buSzPts val="2000"/>
              <a:buFont typeface="Impact"/>
              <a:buNone/>
            </a:pPr>
            <a:r>
              <a:rPr lang="en-US" sz="2000" dirty="0">
                <a:solidFill>
                  <a:srgbClr val="464646"/>
                </a:solidFill>
                <a:latin typeface="Impact"/>
                <a:ea typeface="Impact"/>
                <a:cs typeface="Impact"/>
                <a:sym typeface="Impact"/>
              </a:rPr>
              <a:t>Well Equipped Classrooms</a:t>
            </a:r>
            <a:endParaRPr sz="2000" dirty="0">
              <a:solidFill>
                <a:schemeClr val="dk1"/>
              </a:solidFill>
              <a:latin typeface="Impact"/>
              <a:ea typeface="Impact"/>
              <a:cs typeface="Impact"/>
              <a:sym typeface="Impact"/>
            </a:endParaRPr>
          </a:p>
        </p:txBody>
      </p:sp>
      <p:sp>
        <p:nvSpPr>
          <p:cNvPr id="287" name="Google Shape;287;p12"/>
          <p:cNvSpPr/>
          <p:nvPr/>
        </p:nvSpPr>
        <p:spPr>
          <a:xfrm>
            <a:off x="632460" y="2095381"/>
            <a:ext cx="7879080" cy="449818"/>
          </a:xfrm>
          <a:prstGeom prst="rect">
            <a:avLst/>
          </a:prstGeom>
          <a:noFill/>
          <a:ln>
            <a:noFill/>
          </a:ln>
        </p:spPr>
        <p:txBody>
          <a:bodyPr spcFirstLastPara="1" wrap="square" lIns="0" tIns="0" rIns="0" bIns="0" anchor="t" anchorCtr="0">
            <a:noAutofit/>
          </a:bodyPr>
          <a:lstStyle/>
          <a:p>
            <a:pPr marL="0" marR="0" lvl="0" indent="0" algn="l" rtl="0">
              <a:lnSpc>
                <a:spcPct val="109375"/>
              </a:lnSpc>
              <a:spcBef>
                <a:spcPts val="0"/>
              </a:spcBef>
              <a:spcAft>
                <a:spcPts val="0"/>
              </a:spcAft>
              <a:buClr>
                <a:srgbClr val="464646"/>
              </a:buClr>
              <a:buSzPts val="1600"/>
              <a:buFont typeface="Inter Medium"/>
              <a:buNone/>
            </a:pPr>
            <a:r>
              <a:rPr lang="en-US" sz="1600" dirty="0">
                <a:solidFill>
                  <a:srgbClr val="464646"/>
                </a:solidFill>
                <a:latin typeface="Inter Medium"/>
                <a:ea typeface="Inter Medium"/>
                <a:cs typeface="Inter Medium"/>
                <a:sym typeface="Inter Medium"/>
              </a:rPr>
              <a:t>Modern learning spaces equipped with interactive smart boards and comprehensive audio-visual aids for enhanced legal education.</a:t>
            </a:r>
            <a:endParaRPr sz="1600" dirty="0">
              <a:solidFill>
                <a:schemeClr val="dk1"/>
              </a:solidFill>
              <a:latin typeface="Garamond"/>
              <a:ea typeface="Garamond"/>
              <a:cs typeface="Garamond"/>
              <a:sym typeface="Garamond"/>
            </a:endParaRPr>
          </a:p>
        </p:txBody>
      </p:sp>
      <p:sp>
        <p:nvSpPr>
          <p:cNvPr id="288" name="Google Shape;288;p12"/>
          <p:cNvSpPr/>
          <p:nvPr/>
        </p:nvSpPr>
        <p:spPr>
          <a:xfrm>
            <a:off x="491966" y="2885123"/>
            <a:ext cx="8160068" cy="1596985"/>
          </a:xfrm>
          <a:prstGeom prst="roundRect">
            <a:avLst>
              <a:gd name="adj" fmla="val 1321"/>
            </a:avLst>
          </a:prstGeom>
          <a:solidFill>
            <a:srgbClr val="F2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289" name="Google Shape;289;p12"/>
          <p:cNvSpPr/>
          <p:nvPr/>
        </p:nvSpPr>
        <p:spPr>
          <a:xfrm>
            <a:off x="632460" y="3025616"/>
            <a:ext cx="421719" cy="421719"/>
          </a:xfrm>
          <a:prstGeom prst="roundRect">
            <a:avLst>
              <a:gd name="adj" fmla="val 21680516"/>
            </a:avLst>
          </a:prstGeom>
          <a:solidFill>
            <a:srgbClr val="1C977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pic>
        <p:nvPicPr>
          <p:cNvPr id="290" name="Google Shape;290;p12" descr="preencoded.png"/>
          <p:cNvPicPr preferRelativeResize="0"/>
          <p:nvPr/>
        </p:nvPicPr>
        <p:blipFill rotWithShape="1">
          <a:blip r:embed="rId5">
            <a:alphaModFix/>
          </a:blip>
          <a:srcRect/>
          <a:stretch/>
        </p:blipFill>
        <p:spPr>
          <a:xfrm>
            <a:off x="748427" y="3117890"/>
            <a:ext cx="189786" cy="237173"/>
          </a:xfrm>
          <a:prstGeom prst="rect">
            <a:avLst/>
          </a:prstGeom>
          <a:noFill/>
          <a:ln>
            <a:noFill/>
          </a:ln>
        </p:spPr>
      </p:pic>
      <p:sp>
        <p:nvSpPr>
          <p:cNvPr id="291" name="Google Shape;291;p12"/>
          <p:cNvSpPr/>
          <p:nvPr/>
        </p:nvSpPr>
        <p:spPr>
          <a:xfrm>
            <a:off x="632460" y="3587829"/>
            <a:ext cx="1757363" cy="219670"/>
          </a:xfrm>
          <a:prstGeom prst="rect">
            <a:avLst/>
          </a:prstGeom>
          <a:noFill/>
          <a:ln>
            <a:noFill/>
          </a:ln>
        </p:spPr>
        <p:txBody>
          <a:bodyPr spcFirstLastPara="1" wrap="square" lIns="0" tIns="0" rIns="0" bIns="0" anchor="t" anchorCtr="0">
            <a:noAutofit/>
          </a:bodyPr>
          <a:lstStyle/>
          <a:p>
            <a:pPr marL="0" marR="0" lvl="0" indent="0" algn="l" rtl="0">
              <a:lnSpc>
                <a:spcPct val="85000"/>
              </a:lnSpc>
              <a:spcBef>
                <a:spcPts val="0"/>
              </a:spcBef>
              <a:spcAft>
                <a:spcPts val="0"/>
              </a:spcAft>
              <a:buClr>
                <a:srgbClr val="464646"/>
              </a:buClr>
              <a:buSzPts val="2000"/>
              <a:buFont typeface="Impact"/>
              <a:buNone/>
            </a:pPr>
            <a:r>
              <a:rPr lang="en-US" sz="2000">
                <a:solidFill>
                  <a:srgbClr val="464646"/>
                </a:solidFill>
                <a:latin typeface="Impact"/>
                <a:ea typeface="Impact"/>
                <a:cs typeface="Impact"/>
                <a:sym typeface="Impact"/>
              </a:rPr>
              <a:t>Moot Court Hall</a:t>
            </a:r>
            <a:endParaRPr sz="2000">
              <a:solidFill>
                <a:schemeClr val="dk1"/>
              </a:solidFill>
              <a:latin typeface="Impact"/>
              <a:ea typeface="Impact"/>
              <a:cs typeface="Impact"/>
              <a:sym typeface="Impact"/>
            </a:endParaRPr>
          </a:p>
        </p:txBody>
      </p:sp>
      <p:sp>
        <p:nvSpPr>
          <p:cNvPr id="292" name="Google Shape;292;p12"/>
          <p:cNvSpPr/>
          <p:nvPr/>
        </p:nvSpPr>
        <p:spPr>
          <a:xfrm>
            <a:off x="632460" y="3891796"/>
            <a:ext cx="7879080" cy="449818"/>
          </a:xfrm>
          <a:prstGeom prst="rect">
            <a:avLst/>
          </a:prstGeom>
          <a:noFill/>
          <a:ln>
            <a:noFill/>
          </a:ln>
        </p:spPr>
        <p:txBody>
          <a:bodyPr spcFirstLastPara="1" wrap="square" lIns="0" tIns="0" rIns="0" bIns="0" anchor="t" anchorCtr="0">
            <a:noAutofit/>
          </a:bodyPr>
          <a:lstStyle/>
          <a:p>
            <a:pPr marL="0" marR="0" lvl="0" indent="0" algn="l" rtl="0">
              <a:lnSpc>
                <a:spcPct val="109375"/>
              </a:lnSpc>
              <a:spcBef>
                <a:spcPts val="0"/>
              </a:spcBef>
              <a:spcAft>
                <a:spcPts val="0"/>
              </a:spcAft>
              <a:buClr>
                <a:srgbClr val="464646"/>
              </a:buClr>
              <a:buSzPts val="1600"/>
              <a:buFont typeface="Inter Medium"/>
              <a:buNone/>
            </a:pPr>
            <a:r>
              <a:rPr lang="en-US" sz="1600">
                <a:solidFill>
                  <a:srgbClr val="464646"/>
                </a:solidFill>
                <a:latin typeface="Inter Medium"/>
                <a:ea typeface="Inter Medium"/>
                <a:cs typeface="Inter Medium"/>
                <a:sym typeface="Inter Medium"/>
              </a:rPr>
              <a:t>Spacious, professionally designed moot court facility providing authentic courtroom experience for practical advocacy training</a:t>
            </a:r>
            <a:endParaRPr sz="1600">
              <a:solidFill>
                <a:schemeClr val="dk1"/>
              </a:solidFill>
              <a:latin typeface="Garamond"/>
              <a:ea typeface="Garamond"/>
              <a:cs typeface="Garamond"/>
              <a:sym typeface="Garamond"/>
            </a:endParaRPr>
          </a:p>
        </p:txBody>
      </p:sp>
      <p:sp>
        <p:nvSpPr>
          <p:cNvPr id="293" name="Google Shape;293;p12"/>
          <p:cNvSpPr/>
          <p:nvPr/>
        </p:nvSpPr>
        <p:spPr>
          <a:xfrm>
            <a:off x="491966" y="4622602"/>
            <a:ext cx="8160068" cy="1596985"/>
          </a:xfrm>
          <a:prstGeom prst="roundRect">
            <a:avLst>
              <a:gd name="adj" fmla="val 1321"/>
            </a:avLst>
          </a:prstGeom>
          <a:solidFill>
            <a:srgbClr val="F2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294" name="Google Shape;294;p12"/>
          <p:cNvSpPr/>
          <p:nvPr/>
        </p:nvSpPr>
        <p:spPr>
          <a:xfrm>
            <a:off x="632460" y="4763095"/>
            <a:ext cx="421719" cy="421719"/>
          </a:xfrm>
          <a:prstGeom prst="roundRect">
            <a:avLst>
              <a:gd name="adj" fmla="val 21680516"/>
            </a:avLst>
          </a:prstGeom>
          <a:solidFill>
            <a:srgbClr val="1C977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pic>
        <p:nvPicPr>
          <p:cNvPr id="295" name="Google Shape;295;p12" descr="preencoded.png"/>
          <p:cNvPicPr preferRelativeResize="0"/>
          <p:nvPr/>
        </p:nvPicPr>
        <p:blipFill rotWithShape="1">
          <a:blip r:embed="rId6">
            <a:alphaModFix/>
          </a:blip>
          <a:srcRect/>
          <a:stretch/>
        </p:blipFill>
        <p:spPr>
          <a:xfrm>
            <a:off x="748427" y="4855369"/>
            <a:ext cx="189786" cy="237173"/>
          </a:xfrm>
          <a:prstGeom prst="rect">
            <a:avLst/>
          </a:prstGeom>
          <a:noFill/>
          <a:ln>
            <a:noFill/>
          </a:ln>
        </p:spPr>
      </p:pic>
      <p:sp>
        <p:nvSpPr>
          <p:cNvPr id="296" name="Google Shape;296;p12"/>
          <p:cNvSpPr/>
          <p:nvPr/>
        </p:nvSpPr>
        <p:spPr>
          <a:xfrm>
            <a:off x="632460" y="5320070"/>
            <a:ext cx="2645312" cy="224908"/>
          </a:xfrm>
          <a:prstGeom prst="rect">
            <a:avLst/>
          </a:prstGeom>
          <a:noFill/>
          <a:ln>
            <a:noFill/>
          </a:ln>
        </p:spPr>
        <p:txBody>
          <a:bodyPr spcFirstLastPara="1" wrap="square" lIns="0" tIns="0" rIns="0" bIns="0" anchor="t" anchorCtr="0">
            <a:noAutofit/>
          </a:bodyPr>
          <a:lstStyle/>
          <a:p>
            <a:pPr marL="0" marR="0" lvl="0" indent="0" algn="l" rtl="0">
              <a:lnSpc>
                <a:spcPct val="85000"/>
              </a:lnSpc>
              <a:spcBef>
                <a:spcPts val="0"/>
              </a:spcBef>
              <a:spcAft>
                <a:spcPts val="0"/>
              </a:spcAft>
              <a:buClr>
                <a:srgbClr val="464646"/>
              </a:buClr>
              <a:buSzPts val="2000"/>
              <a:buFont typeface="Impact"/>
              <a:buNone/>
            </a:pPr>
            <a:r>
              <a:rPr lang="en-US" sz="2000" dirty="0">
                <a:solidFill>
                  <a:srgbClr val="464646"/>
                </a:solidFill>
                <a:latin typeface="Impact"/>
                <a:ea typeface="Impact"/>
                <a:cs typeface="Impact"/>
                <a:sym typeface="Impact"/>
              </a:rPr>
              <a:t>Comprehensive Library</a:t>
            </a:r>
            <a:endParaRPr sz="2000" dirty="0">
              <a:solidFill>
                <a:schemeClr val="dk1"/>
              </a:solidFill>
              <a:latin typeface="Impact"/>
              <a:ea typeface="Impact"/>
              <a:cs typeface="Impact"/>
              <a:sym typeface="Impact"/>
            </a:endParaRPr>
          </a:p>
        </p:txBody>
      </p:sp>
      <p:sp>
        <p:nvSpPr>
          <p:cNvPr id="297" name="Google Shape;297;p12"/>
          <p:cNvSpPr/>
          <p:nvPr/>
        </p:nvSpPr>
        <p:spPr>
          <a:xfrm>
            <a:off x="632460" y="5544978"/>
            <a:ext cx="7879080" cy="449818"/>
          </a:xfrm>
          <a:prstGeom prst="rect">
            <a:avLst/>
          </a:prstGeom>
          <a:noFill/>
          <a:ln>
            <a:noFill/>
          </a:ln>
        </p:spPr>
        <p:txBody>
          <a:bodyPr spcFirstLastPara="1" wrap="square" lIns="0" tIns="0" rIns="0" bIns="0" anchor="t" anchorCtr="0">
            <a:noAutofit/>
          </a:bodyPr>
          <a:lstStyle/>
          <a:p>
            <a:pPr marL="0" marR="0" lvl="0" indent="0" algn="l" rtl="0">
              <a:lnSpc>
                <a:spcPct val="109375"/>
              </a:lnSpc>
              <a:spcBef>
                <a:spcPts val="0"/>
              </a:spcBef>
              <a:spcAft>
                <a:spcPts val="0"/>
              </a:spcAft>
              <a:buClr>
                <a:srgbClr val="464646"/>
              </a:buClr>
              <a:buSzPts val="1600"/>
              <a:buFont typeface="Inter Medium"/>
              <a:buNone/>
            </a:pPr>
            <a:r>
              <a:rPr lang="en-US" sz="1600" dirty="0">
                <a:solidFill>
                  <a:srgbClr val="464646"/>
                </a:solidFill>
                <a:latin typeface="Inter Medium"/>
                <a:ea typeface="Inter Medium"/>
                <a:cs typeface="Inter Medium"/>
                <a:sym typeface="Inter Medium"/>
              </a:rPr>
              <a:t>Extensive law library featuring both digital databases and physical resources, supporting research and academic excellence</a:t>
            </a:r>
            <a:endParaRPr sz="1600" dirty="0">
              <a:solidFill>
                <a:schemeClr val="dk1"/>
              </a:solidFill>
              <a:latin typeface="Garamond"/>
              <a:ea typeface="Garamond"/>
              <a:cs typeface="Garamond"/>
              <a:sym typeface="Garamond"/>
            </a:endParaRPr>
          </a:p>
        </p:txBody>
      </p:sp>
      <p:sp>
        <p:nvSpPr>
          <p:cNvPr id="298" name="Google Shape;298;p12"/>
          <p:cNvSpPr/>
          <p:nvPr/>
        </p:nvSpPr>
        <p:spPr>
          <a:xfrm>
            <a:off x="491966" y="6360081"/>
            <a:ext cx="8160068" cy="1372076"/>
          </a:xfrm>
          <a:prstGeom prst="roundRect">
            <a:avLst>
              <a:gd name="adj" fmla="val 1537"/>
            </a:avLst>
          </a:prstGeom>
          <a:solidFill>
            <a:srgbClr val="F2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299" name="Google Shape;299;p12"/>
          <p:cNvSpPr/>
          <p:nvPr/>
        </p:nvSpPr>
        <p:spPr>
          <a:xfrm>
            <a:off x="632460" y="6500574"/>
            <a:ext cx="421719" cy="421719"/>
          </a:xfrm>
          <a:prstGeom prst="roundRect">
            <a:avLst>
              <a:gd name="adj" fmla="val 21680516"/>
            </a:avLst>
          </a:prstGeom>
          <a:solidFill>
            <a:srgbClr val="1C977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pic>
        <p:nvPicPr>
          <p:cNvPr id="300" name="Google Shape;300;p12" descr="preencoded.png"/>
          <p:cNvPicPr preferRelativeResize="0"/>
          <p:nvPr/>
        </p:nvPicPr>
        <p:blipFill rotWithShape="1">
          <a:blip r:embed="rId7">
            <a:alphaModFix/>
          </a:blip>
          <a:srcRect/>
          <a:stretch/>
        </p:blipFill>
        <p:spPr>
          <a:xfrm>
            <a:off x="748427" y="6592848"/>
            <a:ext cx="189786" cy="237173"/>
          </a:xfrm>
          <a:prstGeom prst="rect">
            <a:avLst/>
          </a:prstGeom>
          <a:noFill/>
          <a:ln>
            <a:noFill/>
          </a:ln>
        </p:spPr>
      </p:pic>
      <p:sp>
        <p:nvSpPr>
          <p:cNvPr id="301" name="Google Shape;301;p12"/>
          <p:cNvSpPr/>
          <p:nvPr/>
        </p:nvSpPr>
        <p:spPr>
          <a:xfrm>
            <a:off x="632460" y="6970515"/>
            <a:ext cx="1757363" cy="311943"/>
          </a:xfrm>
          <a:prstGeom prst="rect">
            <a:avLst/>
          </a:prstGeom>
          <a:noFill/>
          <a:ln>
            <a:noFill/>
          </a:ln>
        </p:spPr>
        <p:txBody>
          <a:bodyPr spcFirstLastPara="1" wrap="square" lIns="0" tIns="0" rIns="0" bIns="0" anchor="t" anchorCtr="0">
            <a:noAutofit/>
          </a:bodyPr>
          <a:lstStyle/>
          <a:p>
            <a:pPr marL="0" marR="0" lvl="0" indent="0" algn="l" rtl="0">
              <a:lnSpc>
                <a:spcPct val="85000"/>
              </a:lnSpc>
              <a:spcBef>
                <a:spcPts val="0"/>
              </a:spcBef>
              <a:spcAft>
                <a:spcPts val="0"/>
              </a:spcAft>
              <a:buClr>
                <a:srgbClr val="464646"/>
              </a:buClr>
              <a:buSzPts val="2000"/>
              <a:buFont typeface="Impact"/>
              <a:buNone/>
            </a:pPr>
            <a:r>
              <a:rPr lang="en-US" sz="2000">
                <a:solidFill>
                  <a:srgbClr val="464646"/>
                </a:solidFill>
                <a:latin typeface="Impact"/>
                <a:ea typeface="Impact"/>
                <a:cs typeface="Impact"/>
                <a:sym typeface="Impact"/>
              </a:rPr>
              <a:t>Digital Facilities</a:t>
            </a:r>
            <a:endParaRPr sz="2000">
              <a:solidFill>
                <a:schemeClr val="dk1"/>
              </a:solidFill>
              <a:latin typeface="Impact"/>
              <a:ea typeface="Impact"/>
              <a:cs typeface="Impact"/>
              <a:sym typeface="Impact"/>
            </a:endParaRPr>
          </a:p>
        </p:txBody>
      </p:sp>
      <p:sp>
        <p:nvSpPr>
          <p:cNvPr id="302" name="Google Shape;302;p12"/>
          <p:cNvSpPr/>
          <p:nvPr/>
        </p:nvSpPr>
        <p:spPr>
          <a:xfrm>
            <a:off x="632460" y="7178150"/>
            <a:ext cx="7879080" cy="365403"/>
          </a:xfrm>
          <a:prstGeom prst="rect">
            <a:avLst/>
          </a:prstGeom>
          <a:noFill/>
          <a:ln>
            <a:noFill/>
          </a:ln>
        </p:spPr>
        <p:txBody>
          <a:bodyPr spcFirstLastPara="1" wrap="square" lIns="0" tIns="0" rIns="0" bIns="0" anchor="t" anchorCtr="0">
            <a:noAutofit/>
          </a:bodyPr>
          <a:lstStyle/>
          <a:p>
            <a:pPr marL="0" marR="0" lvl="0" indent="0" algn="l" rtl="0">
              <a:lnSpc>
                <a:spcPct val="109375"/>
              </a:lnSpc>
              <a:spcBef>
                <a:spcPts val="0"/>
              </a:spcBef>
              <a:spcAft>
                <a:spcPts val="0"/>
              </a:spcAft>
              <a:buClr>
                <a:srgbClr val="464646"/>
              </a:buClr>
              <a:buSzPts val="1600"/>
              <a:buFont typeface="Inter Medium"/>
              <a:buNone/>
            </a:pPr>
            <a:r>
              <a:rPr lang="en-US" sz="1600" dirty="0">
                <a:solidFill>
                  <a:srgbClr val="464646"/>
                </a:solidFill>
                <a:latin typeface="Inter Medium"/>
                <a:ea typeface="Inter Medium"/>
                <a:cs typeface="Inter Medium"/>
                <a:sym typeface="Inter Medium"/>
              </a:rPr>
              <a:t>Student common areas and computer labs with high-speed internet connectivity</a:t>
            </a:r>
            <a:endParaRPr dirty="0"/>
          </a:p>
          <a:p>
            <a:pPr marL="0" marR="0" lvl="0" indent="0" algn="l" rtl="0">
              <a:lnSpc>
                <a:spcPct val="109375"/>
              </a:lnSpc>
              <a:spcBef>
                <a:spcPts val="0"/>
              </a:spcBef>
              <a:spcAft>
                <a:spcPts val="0"/>
              </a:spcAft>
              <a:buNone/>
            </a:pPr>
            <a:r>
              <a:rPr lang="en-US" sz="1600" dirty="0">
                <a:solidFill>
                  <a:srgbClr val="464646"/>
                </a:solidFill>
                <a:latin typeface="Inter Medium"/>
                <a:ea typeface="Inter Medium"/>
                <a:cs typeface="Inter Medium"/>
                <a:sym typeface="Inter Medium"/>
              </a:rPr>
              <a:t>for modern legal research and study</a:t>
            </a:r>
            <a:endParaRPr sz="1600" dirty="0">
              <a:solidFill>
                <a:schemeClr val="dk1"/>
              </a:solidFill>
              <a:latin typeface="Garamond"/>
              <a:ea typeface="Garamond"/>
              <a:cs typeface="Garamond"/>
              <a:sym typeface="Garamon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13"/>
          <p:cNvSpPr/>
          <p:nvPr/>
        </p:nvSpPr>
        <p:spPr>
          <a:xfrm>
            <a:off x="793790" y="867370"/>
            <a:ext cx="8874323"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030303"/>
              </a:buClr>
              <a:buSzPts val="4450"/>
              <a:buFont typeface="Abril Fatface"/>
              <a:buNone/>
            </a:pPr>
            <a:r>
              <a:rPr lang="en-US" sz="4450">
                <a:solidFill>
                  <a:srgbClr val="030303"/>
                </a:solidFill>
                <a:latin typeface="Abril Fatface"/>
                <a:ea typeface="Abril Fatface"/>
                <a:cs typeface="Abril Fatface"/>
                <a:sym typeface="Abril Fatface"/>
              </a:rPr>
              <a:t>The 5-Year LLB Course Overview</a:t>
            </a:r>
            <a:endParaRPr sz="4450">
              <a:solidFill>
                <a:schemeClr val="dk1"/>
              </a:solidFill>
              <a:latin typeface="Abril Fatface"/>
              <a:ea typeface="Abril Fatface"/>
              <a:cs typeface="Abril Fatface"/>
              <a:sym typeface="Abril Fatface"/>
            </a:endParaRPr>
          </a:p>
        </p:txBody>
      </p:sp>
      <p:pic>
        <p:nvPicPr>
          <p:cNvPr id="309" name="Google Shape;309;p13" descr="preencoded.png"/>
          <p:cNvPicPr preferRelativeResize="0"/>
          <p:nvPr/>
        </p:nvPicPr>
        <p:blipFill rotWithShape="1">
          <a:blip r:embed="rId3">
            <a:alphaModFix/>
          </a:blip>
          <a:srcRect/>
          <a:stretch/>
        </p:blipFill>
        <p:spPr>
          <a:xfrm>
            <a:off x="793790" y="2171462"/>
            <a:ext cx="6244709" cy="4156591"/>
          </a:xfrm>
          <a:prstGeom prst="rect">
            <a:avLst/>
          </a:prstGeom>
          <a:noFill/>
          <a:ln>
            <a:noFill/>
          </a:ln>
        </p:spPr>
      </p:pic>
      <p:sp>
        <p:nvSpPr>
          <p:cNvPr id="310" name="Google Shape;310;p13"/>
          <p:cNvSpPr/>
          <p:nvPr/>
        </p:nvSpPr>
        <p:spPr>
          <a:xfrm>
            <a:off x="7599521" y="2143125"/>
            <a:ext cx="4583101" cy="354330"/>
          </a:xfrm>
          <a:prstGeom prst="rect">
            <a:avLst/>
          </a:prstGeom>
          <a:noFill/>
          <a:ln>
            <a:noFill/>
          </a:ln>
        </p:spPr>
        <p:txBody>
          <a:bodyPr spcFirstLastPara="1" wrap="square" lIns="0" tIns="0" rIns="0" bIns="0" anchor="t" anchorCtr="0">
            <a:noAutofit/>
          </a:bodyPr>
          <a:lstStyle/>
          <a:p>
            <a:pPr marL="0" marR="0" lvl="0" indent="0" algn="l" rtl="0">
              <a:lnSpc>
                <a:spcPct val="98214"/>
              </a:lnSpc>
              <a:spcBef>
                <a:spcPts val="0"/>
              </a:spcBef>
              <a:spcAft>
                <a:spcPts val="0"/>
              </a:spcAft>
              <a:buClr>
                <a:srgbClr val="030303"/>
              </a:buClr>
              <a:buSzPts val="2800"/>
              <a:buFont typeface="Impact"/>
              <a:buNone/>
            </a:pPr>
            <a:r>
              <a:rPr lang="en-US" sz="2800" dirty="0">
                <a:solidFill>
                  <a:srgbClr val="030303"/>
                </a:solidFill>
                <a:latin typeface="Impact"/>
                <a:ea typeface="Impact"/>
                <a:cs typeface="Impact"/>
                <a:sym typeface="Impact"/>
              </a:rPr>
              <a:t>Comprehensive </a:t>
            </a:r>
            <a:r>
              <a:rPr lang="en-US" sz="2800" dirty="0" err="1">
                <a:solidFill>
                  <a:srgbClr val="030303"/>
                </a:solidFill>
                <a:latin typeface="Impact"/>
                <a:ea typeface="Impact"/>
                <a:cs typeface="Impact"/>
                <a:sym typeface="Impact"/>
              </a:rPr>
              <a:t>Programme</a:t>
            </a:r>
            <a:endParaRPr sz="2800" dirty="0">
              <a:solidFill>
                <a:schemeClr val="dk1"/>
              </a:solidFill>
              <a:latin typeface="Impact"/>
              <a:ea typeface="Impact"/>
              <a:cs typeface="Impact"/>
              <a:sym typeface="Impact"/>
            </a:endParaRPr>
          </a:p>
        </p:txBody>
      </p:sp>
      <p:sp>
        <p:nvSpPr>
          <p:cNvPr id="311" name="Google Shape;311;p13"/>
          <p:cNvSpPr/>
          <p:nvPr/>
        </p:nvSpPr>
        <p:spPr>
          <a:xfrm>
            <a:off x="7599521" y="2724269"/>
            <a:ext cx="6244709" cy="725805"/>
          </a:xfrm>
          <a:prstGeom prst="rect">
            <a:avLst/>
          </a:prstGeom>
          <a:noFill/>
          <a:ln>
            <a:noFill/>
          </a:ln>
        </p:spPr>
        <p:txBody>
          <a:bodyPr spcFirstLastPara="1" wrap="square" lIns="0" tIns="0" rIns="0" bIns="0" anchor="t" anchorCtr="0">
            <a:noAutofit/>
          </a:bodyPr>
          <a:lstStyle/>
          <a:p>
            <a:pPr marL="342900" marR="0" lvl="0" indent="-342900" algn="l" rtl="0">
              <a:lnSpc>
                <a:spcPct val="158333"/>
              </a:lnSpc>
              <a:spcBef>
                <a:spcPts val="0"/>
              </a:spcBef>
              <a:spcAft>
                <a:spcPts val="0"/>
              </a:spcAft>
              <a:buClr>
                <a:srgbClr val="464646"/>
              </a:buClr>
              <a:buSzPts val="1800"/>
              <a:buFont typeface="Inter Medium"/>
              <a:buChar char="•"/>
            </a:pPr>
            <a:r>
              <a:rPr lang="en-US" sz="1800">
                <a:solidFill>
                  <a:srgbClr val="464646"/>
                </a:solidFill>
                <a:latin typeface="Inter Medium"/>
                <a:ea typeface="Inter Medium"/>
                <a:cs typeface="Inter Medium"/>
                <a:sym typeface="Inter Medium"/>
              </a:rPr>
              <a:t>Integrated undergraduate law degree spanning 10 semesters</a:t>
            </a:r>
            <a:endParaRPr sz="1800">
              <a:solidFill>
                <a:schemeClr val="dk1"/>
              </a:solidFill>
              <a:latin typeface="Garamond"/>
              <a:ea typeface="Garamond"/>
              <a:cs typeface="Garamond"/>
              <a:sym typeface="Garamond"/>
            </a:endParaRPr>
          </a:p>
        </p:txBody>
      </p:sp>
      <p:sp>
        <p:nvSpPr>
          <p:cNvPr id="312" name="Google Shape;312;p13"/>
          <p:cNvSpPr/>
          <p:nvPr/>
        </p:nvSpPr>
        <p:spPr>
          <a:xfrm>
            <a:off x="7599521" y="3529370"/>
            <a:ext cx="6244709" cy="725805"/>
          </a:xfrm>
          <a:prstGeom prst="rect">
            <a:avLst/>
          </a:prstGeom>
          <a:noFill/>
          <a:ln>
            <a:noFill/>
          </a:ln>
        </p:spPr>
        <p:txBody>
          <a:bodyPr spcFirstLastPara="1" wrap="square" lIns="0" tIns="0" rIns="0" bIns="0" anchor="t" anchorCtr="0">
            <a:noAutofit/>
          </a:bodyPr>
          <a:lstStyle/>
          <a:p>
            <a:pPr marL="342900" marR="0" lvl="0" indent="-342900" algn="l" rtl="0">
              <a:lnSpc>
                <a:spcPct val="158333"/>
              </a:lnSpc>
              <a:spcBef>
                <a:spcPts val="0"/>
              </a:spcBef>
              <a:spcAft>
                <a:spcPts val="0"/>
              </a:spcAft>
              <a:buClr>
                <a:srgbClr val="464646"/>
              </a:buClr>
              <a:buSzPts val="1800"/>
              <a:buFont typeface="Inter Medium"/>
              <a:buChar char="•"/>
            </a:pPr>
            <a:r>
              <a:rPr lang="en-US" sz="1800">
                <a:solidFill>
                  <a:srgbClr val="464646"/>
                </a:solidFill>
                <a:latin typeface="Inter Medium"/>
                <a:ea typeface="Inter Medium"/>
                <a:cs typeface="Inter Medium"/>
                <a:sym typeface="Inter Medium"/>
              </a:rPr>
              <a:t>Curriculum designed as per University of Mumbai guidelines</a:t>
            </a:r>
            <a:endParaRPr sz="1800">
              <a:solidFill>
                <a:schemeClr val="dk1"/>
              </a:solidFill>
              <a:latin typeface="Garamond"/>
              <a:ea typeface="Garamond"/>
              <a:cs typeface="Garamond"/>
              <a:sym typeface="Garamond"/>
            </a:endParaRPr>
          </a:p>
        </p:txBody>
      </p:sp>
      <p:sp>
        <p:nvSpPr>
          <p:cNvPr id="313" name="Google Shape;313;p13"/>
          <p:cNvSpPr/>
          <p:nvPr/>
        </p:nvSpPr>
        <p:spPr>
          <a:xfrm>
            <a:off x="7599521" y="4334470"/>
            <a:ext cx="6244709" cy="725805"/>
          </a:xfrm>
          <a:prstGeom prst="rect">
            <a:avLst/>
          </a:prstGeom>
          <a:noFill/>
          <a:ln>
            <a:noFill/>
          </a:ln>
        </p:spPr>
        <p:txBody>
          <a:bodyPr spcFirstLastPara="1" wrap="square" lIns="0" tIns="0" rIns="0" bIns="0" anchor="t" anchorCtr="0">
            <a:noAutofit/>
          </a:bodyPr>
          <a:lstStyle/>
          <a:p>
            <a:pPr marL="342900" marR="0" lvl="0" indent="-342900" algn="l" rtl="0">
              <a:lnSpc>
                <a:spcPct val="158333"/>
              </a:lnSpc>
              <a:spcBef>
                <a:spcPts val="0"/>
              </a:spcBef>
              <a:spcAft>
                <a:spcPts val="0"/>
              </a:spcAft>
              <a:buClr>
                <a:srgbClr val="464646"/>
              </a:buClr>
              <a:buSzPts val="1800"/>
              <a:buFont typeface="Inter Medium"/>
              <a:buChar char="•"/>
            </a:pPr>
            <a:r>
              <a:rPr lang="en-US" sz="1800">
                <a:solidFill>
                  <a:srgbClr val="464646"/>
                </a:solidFill>
                <a:latin typeface="Inter Medium"/>
                <a:ea typeface="Inter Medium"/>
                <a:cs typeface="Inter Medium"/>
                <a:sym typeface="Inter Medium"/>
              </a:rPr>
              <a:t>Combines foundational arts subjects with core legal studies</a:t>
            </a:r>
            <a:endParaRPr sz="1800">
              <a:solidFill>
                <a:schemeClr val="dk1"/>
              </a:solidFill>
              <a:latin typeface="Garamond"/>
              <a:ea typeface="Garamond"/>
              <a:cs typeface="Garamond"/>
              <a:sym typeface="Garamond"/>
            </a:endParaRPr>
          </a:p>
        </p:txBody>
      </p:sp>
      <p:sp>
        <p:nvSpPr>
          <p:cNvPr id="314" name="Google Shape;314;p13"/>
          <p:cNvSpPr/>
          <p:nvPr/>
        </p:nvSpPr>
        <p:spPr>
          <a:xfrm>
            <a:off x="7599521" y="5139571"/>
            <a:ext cx="6244709" cy="725805"/>
          </a:xfrm>
          <a:prstGeom prst="rect">
            <a:avLst/>
          </a:prstGeom>
          <a:noFill/>
          <a:ln>
            <a:noFill/>
          </a:ln>
        </p:spPr>
        <p:txBody>
          <a:bodyPr spcFirstLastPara="1" wrap="square" lIns="0" tIns="0" rIns="0" bIns="0" anchor="t" anchorCtr="0">
            <a:noAutofit/>
          </a:bodyPr>
          <a:lstStyle/>
          <a:p>
            <a:pPr marL="342900" marR="0" lvl="0" indent="-342900" algn="l" rtl="0">
              <a:lnSpc>
                <a:spcPct val="158333"/>
              </a:lnSpc>
              <a:spcBef>
                <a:spcPts val="0"/>
              </a:spcBef>
              <a:spcAft>
                <a:spcPts val="0"/>
              </a:spcAft>
              <a:buClr>
                <a:srgbClr val="464646"/>
              </a:buClr>
              <a:buSzPts val="1800"/>
              <a:buFont typeface="Inter Medium"/>
              <a:buChar char="•"/>
            </a:pPr>
            <a:r>
              <a:rPr lang="en-US" sz="1800">
                <a:solidFill>
                  <a:srgbClr val="464646"/>
                </a:solidFill>
                <a:latin typeface="Inter Medium"/>
                <a:ea typeface="Inter Medium"/>
                <a:cs typeface="Inter Medium"/>
                <a:sym typeface="Inter Medium"/>
              </a:rPr>
              <a:t>Prepares students for legal practice, judiciary, and academic careers</a:t>
            </a:r>
            <a:endParaRPr sz="1800">
              <a:solidFill>
                <a:schemeClr val="dk1"/>
              </a:solidFill>
              <a:latin typeface="Garamond"/>
              <a:ea typeface="Garamond"/>
              <a:cs typeface="Garamond"/>
              <a:sym typeface="Garamond"/>
            </a:endParaRPr>
          </a:p>
        </p:txBody>
      </p:sp>
      <p:sp>
        <p:nvSpPr>
          <p:cNvPr id="315" name="Google Shape;315;p13"/>
          <p:cNvSpPr/>
          <p:nvPr/>
        </p:nvSpPr>
        <p:spPr>
          <a:xfrm>
            <a:off x="7599521" y="6069449"/>
            <a:ext cx="6244709" cy="1088708"/>
          </a:xfrm>
          <a:prstGeom prst="rect">
            <a:avLst/>
          </a:prstGeom>
          <a:noFill/>
          <a:ln>
            <a:noFill/>
          </a:ln>
        </p:spPr>
        <p:txBody>
          <a:bodyPr spcFirstLastPara="1" wrap="square" lIns="0" tIns="0" rIns="0" bIns="0" anchor="t" anchorCtr="0">
            <a:noAutofit/>
          </a:bodyPr>
          <a:lstStyle/>
          <a:p>
            <a:pPr marL="0" marR="0" lvl="0" indent="0" algn="l" rtl="0">
              <a:lnSpc>
                <a:spcPct val="158333"/>
              </a:lnSpc>
              <a:spcBef>
                <a:spcPts val="0"/>
              </a:spcBef>
              <a:spcAft>
                <a:spcPts val="0"/>
              </a:spcAft>
              <a:buClr>
                <a:srgbClr val="464646"/>
              </a:buClr>
              <a:buSzPts val="1800"/>
              <a:buFont typeface="Inter Medium"/>
              <a:buNone/>
            </a:pPr>
            <a:r>
              <a:rPr lang="en-US" sz="1800">
                <a:solidFill>
                  <a:srgbClr val="464646"/>
                </a:solidFill>
                <a:latin typeface="Inter Medium"/>
                <a:ea typeface="Inter Medium"/>
                <a:cs typeface="Inter Medium"/>
                <a:sym typeface="Inter Medium"/>
              </a:rPr>
              <a:t>This programme provides a thorough grounding in legal principles whilst developing critical thinking and analytical skills essential for the legal profession.</a:t>
            </a:r>
            <a:endParaRPr sz="1800">
              <a:solidFill>
                <a:schemeClr val="dk1"/>
              </a:solidFill>
              <a:latin typeface="Garamond"/>
              <a:ea typeface="Garamond"/>
              <a:cs typeface="Garamond"/>
              <a:sym typeface="Garamon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14"/>
          <p:cNvSpPr/>
          <p:nvPr/>
        </p:nvSpPr>
        <p:spPr>
          <a:xfrm>
            <a:off x="793790" y="877133"/>
            <a:ext cx="6943441"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030303"/>
              </a:buClr>
              <a:buSzPts val="4450"/>
              <a:buFont typeface="Abril Fatface"/>
              <a:buNone/>
            </a:pPr>
            <a:r>
              <a:rPr lang="en-US" sz="4450" dirty="0">
                <a:solidFill>
                  <a:srgbClr val="030303"/>
                </a:solidFill>
                <a:latin typeface="Abril Fatface"/>
                <a:ea typeface="Abril Fatface"/>
                <a:cs typeface="Abril Fatface"/>
                <a:sym typeface="Abril Fatface"/>
              </a:rPr>
              <a:t>Curriculum Highlights</a:t>
            </a:r>
            <a:endParaRPr sz="4450" dirty="0">
              <a:solidFill>
                <a:schemeClr val="dk1"/>
              </a:solidFill>
              <a:latin typeface="Abril Fatface"/>
              <a:ea typeface="Abril Fatface"/>
              <a:cs typeface="Abril Fatface"/>
              <a:sym typeface="Abril Fatface"/>
            </a:endParaRPr>
          </a:p>
        </p:txBody>
      </p:sp>
      <p:pic>
        <p:nvPicPr>
          <p:cNvPr id="322" name="Google Shape;322;p14" descr="preencoded.png"/>
          <p:cNvPicPr preferRelativeResize="0"/>
          <p:nvPr/>
        </p:nvPicPr>
        <p:blipFill rotWithShape="1">
          <a:blip r:embed="rId3">
            <a:alphaModFix/>
          </a:blip>
          <a:srcRect/>
          <a:stretch/>
        </p:blipFill>
        <p:spPr>
          <a:xfrm>
            <a:off x="793790" y="2039541"/>
            <a:ext cx="566976" cy="566976"/>
          </a:xfrm>
          <a:prstGeom prst="rect">
            <a:avLst/>
          </a:prstGeom>
          <a:noFill/>
          <a:ln>
            <a:noFill/>
          </a:ln>
        </p:spPr>
      </p:pic>
      <p:sp>
        <p:nvSpPr>
          <p:cNvPr id="323" name="Google Shape;323;p14"/>
          <p:cNvSpPr/>
          <p:nvPr/>
        </p:nvSpPr>
        <p:spPr>
          <a:xfrm>
            <a:off x="793790" y="2890004"/>
            <a:ext cx="2835235" cy="35433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464646"/>
              </a:buClr>
              <a:buSzPts val="2500"/>
              <a:buFont typeface="Impact"/>
              <a:buNone/>
            </a:pPr>
            <a:r>
              <a:rPr lang="en-US" sz="2500">
                <a:solidFill>
                  <a:srgbClr val="464646"/>
                </a:solidFill>
                <a:latin typeface="Impact"/>
                <a:ea typeface="Impact"/>
                <a:cs typeface="Impact"/>
                <a:sym typeface="Impact"/>
              </a:rPr>
              <a:t>Semester System</a:t>
            </a:r>
            <a:endParaRPr sz="2500">
              <a:solidFill>
                <a:schemeClr val="dk1"/>
              </a:solidFill>
              <a:latin typeface="Impact"/>
              <a:ea typeface="Impact"/>
              <a:cs typeface="Impact"/>
              <a:sym typeface="Impact"/>
            </a:endParaRPr>
          </a:p>
        </p:txBody>
      </p:sp>
      <p:sp>
        <p:nvSpPr>
          <p:cNvPr id="324" name="Google Shape;324;p14"/>
          <p:cNvSpPr/>
          <p:nvPr/>
        </p:nvSpPr>
        <p:spPr>
          <a:xfrm>
            <a:off x="793790" y="3380423"/>
            <a:ext cx="6379607" cy="1088708"/>
          </a:xfrm>
          <a:prstGeom prst="rect">
            <a:avLst/>
          </a:prstGeom>
          <a:noFill/>
          <a:ln>
            <a:noFill/>
          </a:ln>
        </p:spPr>
        <p:txBody>
          <a:bodyPr spcFirstLastPara="1" wrap="square" lIns="0" tIns="0" rIns="0" bIns="0" anchor="t" anchorCtr="0">
            <a:noAutofit/>
          </a:bodyPr>
          <a:lstStyle/>
          <a:p>
            <a:pPr marL="0" marR="0" lvl="0" indent="0" algn="l" rtl="0">
              <a:lnSpc>
                <a:spcPct val="158333"/>
              </a:lnSpc>
              <a:spcBef>
                <a:spcPts val="0"/>
              </a:spcBef>
              <a:spcAft>
                <a:spcPts val="0"/>
              </a:spcAft>
              <a:buClr>
                <a:srgbClr val="464646"/>
              </a:buClr>
              <a:buSzPts val="1800"/>
              <a:buFont typeface="Inter Medium"/>
              <a:buNone/>
            </a:pPr>
            <a:r>
              <a:rPr lang="en-US" sz="1800">
                <a:solidFill>
                  <a:srgbClr val="464646"/>
                </a:solidFill>
                <a:latin typeface="Inter Medium"/>
                <a:ea typeface="Inter Medium"/>
                <a:cs typeface="Inter Medium"/>
                <a:sym typeface="Inter Medium"/>
              </a:rPr>
              <a:t>Each semester carries 500 marks with comprehensive evaluation methods ensuring thorough understanding of legal concepts.</a:t>
            </a:r>
            <a:endParaRPr sz="1800">
              <a:solidFill>
                <a:schemeClr val="dk1"/>
              </a:solidFill>
              <a:latin typeface="Garamond"/>
              <a:ea typeface="Garamond"/>
              <a:cs typeface="Garamond"/>
              <a:sym typeface="Garamond"/>
            </a:endParaRPr>
          </a:p>
        </p:txBody>
      </p:sp>
      <p:pic>
        <p:nvPicPr>
          <p:cNvPr id="325" name="Google Shape;325;p14" descr="preencoded.png"/>
          <p:cNvPicPr preferRelativeResize="0"/>
          <p:nvPr/>
        </p:nvPicPr>
        <p:blipFill rotWithShape="1">
          <a:blip r:embed="rId4">
            <a:alphaModFix/>
          </a:blip>
          <a:srcRect/>
          <a:stretch/>
        </p:blipFill>
        <p:spPr>
          <a:xfrm>
            <a:off x="7456884" y="2039541"/>
            <a:ext cx="566976" cy="566976"/>
          </a:xfrm>
          <a:prstGeom prst="rect">
            <a:avLst/>
          </a:prstGeom>
          <a:noFill/>
          <a:ln>
            <a:noFill/>
          </a:ln>
        </p:spPr>
      </p:pic>
      <p:sp>
        <p:nvSpPr>
          <p:cNvPr id="326" name="Google Shape;326;p14"/>
          <p:cNvSpPr/>
          <p:nvPr/>
        </p:nvSpPr>
        <p:spPr>
          <a:xfrm>
            <a:off x="7456884" y="2890004"/>
            <a:ext cx="2835235" cy="35433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464646"/>
              </a:buClr>
              <a:buSzPts val="2500"/>
              <a:buFont typeface="Impact"/>
              <a:buNone/>
            </a:pPr>
            <a:r>
              <a:rPr lang="en-US" sz="2500">
                <a:solidFill>
                  <a:srgbClr val="464646"/>
                </a:solidFill>
                <a:latin typeface="Impact"/>
                <a:ea typeface="Impact"/>
                <a:cs typeface="Impact"/>
                <a:sym typeface="Impact"/>
              </a:rPr>
              <a:t>Core Subjects</a:t>
            </a:r>
            <a:endParaRPr sz="2500">
              <a:solidFill>
                <a:schemeClr val="dk1"/>
              </a:solidFill>
              <a:latin typeface="Impact"/>
              <a:ea typeface="Impact"/>
              <a:cs typeface="Impact"/>
              <a:sym typeface="Impact"/>
            </a:endParaRPr>
          </a:p>
        </p:txBody>
      </p:sp>
      <p:sp>
        <p:nvSpPr>
          <p:cNvPr id="327" name="Google Shape;327;p14"/>
          <p:cNvSpPr/>
          <p:nvPr/>
        </p:nvSpPr>
        <p:spPr>
          <a:xfrm>
            <a:off x="7456884" y="3380423"/>
            <a:ext cx="6379726" cy="1088708"/>
          </a:xfrm>
          <a:prstGeom prst="rect">
            <a:avLst/>
          </a:prstGeom>
          <a:noFill/>
          <a:ln>
            <a:noFill/>
          </a:ln>
        </p:spPr>
        <p:txBody>
          <a:bodyPr spcFirstLastPara="1" wrap="square" lIns="0" tIns="0" rIns="0" bIns="0" anchor="t" anchorCtr="0">
            <a:noAutofit/>
          </a:bodyPr>
          <a:lstStyle/>
          <a:p>
            <a:pPr marL="0" marR="0" lvl="0" indent="0" algn="l" rtl="0">
              <a:lnSpc>
                <a:spcPct val="158333"/>
              </a:lnSpc>
              <a:spcBef>
                <a:spcPts val="0"/>
              </a:spcBef>
              <a:spcAft>
                <a:spcPts val="0"/>
              </a:spcAft>
              <a:buClr>
                <a:srgbClr val="464646"/>
              </a:buClr>
              <a:buSzPts val="1800"/>
              <a:buFont typeface="Inter Medium"/>
              <a:buNone/>
            </a:pPr>
            <a:r>
              <a:rPr lang="en-US" sz="1800">
                <a:solidFill>
                  <a:srgbClr val="464646"/>
                </a:solidFill>
                <a:latin typeface="Inter Medium"/>
                <a:ea typeface="Inter Medium"/>
                <a:cs typeface="Inter Medium"/>
                <a:sym typeface="Inter Medium"/>
              </a:rPr>
              <a:t>Constitutional Law, Criminal Law, Contract Law, Property Law, and other essential legal disciplines forming the foundation of legal education.</a:t>
            </a:r>
            <a:endParaRPr sz="1800">
              <a:solidFill>
                <a:schemeClr val="dk1"/>
              </a:solidFill>
              <a:latin typeface="Garamond"/>
              <a:ea typeface="Garamond"/>
              <a:cs typeface="Garamond"/>
              <a:sym typeface="Garamond"/>
            </a:endParaRPr>
          </a:p>
        </p:txBody>
      </p:sp>
      <p:pic>
        <p:nvPicPr>
          <p:cNvPr id="328" name="Google Shape;328;p14" descr="preencoded.png"/>
          <p:cNvPicPr preferRelativeResize="0"/>
          <p:nvPr/>
        </p:nvPicPr>
        <p:blipFill rotWithShape="1">
          <a:blip r:embed="rId5">
            <a:alphaModFix/>
          </a:blip>
          <a:srcRect/>
          <a:stretch/>
        </p:blipFill>
        <p:spPr>
          <a:xfrm>
            <a:off x="793790" y="4922758"/>
            <a:ext cx="566976" cy="566976"/>
          </a:xfrm>
          <a:prstGeom prst="rect">
            <a:avLst/>
          </a:prstGeom>
          <a:noFill/>
          <a:ln>
            <a:noFill/>
          </a:ln>
        </p:spPr>
      </p:pic>
      <p:sp>
        <p:nvSpPr>
          <p:cNvPr id="329" name="Google Shape;329;p14"/>
          <p:cNvSpPr/>
          <p:nvPr/>
        </p:nvSpPr>
        <p:spPr>
          <a:xfrm>
            <a:off x="793790" y="5773222"/>
            <a:ext cx="2835235" cy="35433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464646"/>
              </a:buClr>
              <a:buSzPts val="2500"/>
              <a:buFont typeface="Impact"/>
              <a:buNone/>
            </a:pPr>
            <a:r>
              <a:rPr lang="en-US" sz="2500">
                <a:solidFill>
                  <a:srgbClr val="464646"/>
                </a:solidFill>
                <a:latin typeface="Impact"/>
                <a:ea typeface="Impact"/>
                <a:cs typeface="Impact"/>
                <a:sym typeface="Impact"/>
              </a:rPr>
              <a:t>Practical Training</a:t>
            </a:r>
            <a:endParaRPr sz="2500">
              <a:solidFill>
                <a:schemeClr val="dk1"/>
              </a:solidFill>
              <a:latin typeface="Impact"/>
              <a:ea typeface="Impact"/>
              <a:cs typeface="Impact"/>
              <a:sym typeface="Impact"/>
            </a:endParaRPr>
          </a:p>
        </p:txBody>
      </p:sp>
      <p:sp>
        <p:nvSpPr>
          <p:cNvPr id="330" name="Google Shape;330;p14"/>
          <p:cNvSpPr/>
          <p:nvPr/>
        </p:nvSpPr>
        <p:spPr>
          <a:xfrm>
            <a:off x="793790" y="6263640"/>
            <a:ext cx="6379607" cy="1088708"/>
          </a:xfrm>
          <a:prstGeom prst="rect">
            <a:avLst/>
          </a:prstGeom>
          <a:noFill/>
          <a:ln>
            <a:noFill/>
          </a:ln>
        </p:spPr>
        <p:txBody>
          <a:bodyPr spcFirstLastPara="1" wrap="square" lIns="0" tIns="0" rIns="0" bIns="0" anchor="t" anchorCtr="0">
            <a:noAutofit/>
          </a:bodyPr>
          <a:lstStyle/>
          <a:p>
            <a:pPr marL="0" marR="0" lvl="0" indent="0" algn="l" rtl="0">
              <a:lnSpc>
                <a:spcPct val="158333"/>
              </a:lnSpc>
              <a:spcBef>
                <a:spcPts val="0"/>
              </a:spcBef>
              <a:spcAft>
                <a:spcPts val="0"/>
              </a:spcAft>
              <a:buClr>
                <a:srgbClr val="464646"/>
              </a:buClr>
              <a:buSzPts val="1800"/>
              <a:buFont typeface="Inter Medium"/>
              <a:buNone/>
            </a:pPr>
            <a:r>
              <a:rPr lang="en-US" sz="1800">
                <a:solidFill>
                  <a:srgbClr val="464646"/>
                </a:solidFill>
                <a:latin typeface="Inter Medium"/>
                <a:ea typeface="Inter Medium"/>
                <a:cs typeface="Inter Medium"/>
                <a:sym typeface="Inter Medium"/>
              </a:rPr>
              <a:t>Emphasis on moot courts, internships, and legal aid clinics to bridge theoretical knowledge with real-world application.</a:t>
            </a:r>
            <a:endParaRPr sz="1800">
              <a:solidFill>
                <a:schemeClr val="dk1"/>
              </a:solidFill>
              <a:latin typeface="Garamond"/>
              <a:ea typeface="Garamond"/>
              <a:cs typeface="Garamond"/>
              <a:sym typeface="Garamond"/>
            </a:endParaRPr>
          </a:p>
        </p:txBody>
      </p:sp>
      <p:pic>
        <p:nvPicPr>
          <p:cNvPr id="331" name="Google Shape;331;p14" descr="preencoded.png"/>
          <p:cNvPicPr preferRelativeResize="0"/>
          <p:nvPr/>
        </p:nvPicPr>
        <p:blipFill rotWithShape="1">
          <a:blip r:embed="rId6">
            <a:alphaModFix/>
          </a:blip>
          <a:srcRect/>
          <a:stretch/>
        </p:blipFill>
        <p:spPr>
          <a:xfrm>
            <a:off x="7456884" y="4922758"/>
            <a:ext cx="566976" cy="566976"/>
          </a:xfrm>
          <a:prstGeom prst="rect">
            <a:avLst/>
          </a:prstGeom>
          <a:noFill/>
          <a:ln>
            <a:noFill/>
          </a:ln>
        </p:spPr>
      </p:pic>
      <p:sp>
        <p:nvSpPr>
          <p:cNvPr id="332" name="Google Shape;332;p14"/>
          <p:cNvSpPr/>
          <p:nvPr/>
        </p:nvSpPr>
        <p:spPr>
          <a:xfrm>
            <a:off x="7456884" y="5773222"/>
            <a:ext cx="2953345" cy="35433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464646"/>
              </a:buClr>
              <a:buSzPts val="2500"/>
              <a:buFont typeface="Impact"/>
              <a:buNone/>
            </a:pPr>
            <a:r>
              <a:rPr lang="en-US" sz="2500">
                <a:solidFill>
                  <a:srgbClr val="464646"/>
                </a:solidFill>
                <a:latin typeface="Impact"/>
                <a:ea typeface="Impact"/>
                <a:cs typeface="Impact"/>
                <a:sym typeface="Impact"/>
              </a:rPr>
              <a:t>Assessment Methods</a:t>
            </a:r>
            <a:endParaRPr sz="2500">
              <a:solidFill>
                <a:schemeClr val="dk1"/>
              </a:solidFill>
              <a:latin typeface="Impact"/>
              <a:ea typeface="Impact"/>
              <a:cs typeface="Impact"/>
              <a:sym typeface="Impact"/>
            </a:endParaRPr>
          </a:p>
        </p:txBody>
      </p:sp>
      <p:sp>
        <p:nvSpPr>
          <p:cNvPr id="333" name="Google Shape;333;p14"/>
          <p:cNvSpPr/>
          <p:nvPr/>
        </p:nvSpPr>
        <p:spPr>
          <a:xfrm>
            <a:off x="7456884" y="6263640"/>
            <a:ext cx="6379726" cy="1088708"/>
          </a:xfrm>
          <a:prstGeom prst="rect">
            <a:avLst/>
          </a:prstGeom>
          <a:noFill/>
          <a:ln>
            <a:noFill/>
          </a:ln>
        </p:spPr>
        <p:txBody>
          <a:bodyPr spcFirstLastPara="1" wrap="square" lIns="0" tIns="0" rIns="0" bIns="0" anchor="t" anchorCtr="0">
            <a:noAutofit/>
          </a:bodyPr>
          <a:lstStyle/>
          <a:p>
            <a:pPr marL="0" marR="0" lvl="0" indent="0" algn="l" rtl="0">
              <a:lnSpc>
                <a:spcPct val="158333"/>
              </a:lnSpc>
              <a:spcBef>
                <a:spcPts val="0"/>
              </a:spcBef>
              <a:spcAft>
                <a:spcPts val="0"/>
              </a:spcAft>
              <a:buClr>
                <a:srgbClr val="464646"/>
              </a:buClr>
              <a:buSzPts val="1800"/>
              <a:buFont typeface="Inter Medium"/>
              <a:buNone/>
            </a:pPr>
            <a:r>
              <a:rPr lang="en-US" sz="1800">
                <a:solidFill>
                  <a:srgbClr val="464646"/>
                </a:solidFill>
                <a:latin typeface="Inter Medium"/>
                <a:ea typeface="Inter Medium"/>
                <a:cs typeface="Inter Medium"/>
                <a:sym typeface="Inter Medium"/>
              </a:rPr>
              <a:t>Continuous evaluation through assignments, presentations, and examinations ensuring comprehensive skill development.</a:t>
            </a:r>
            <a:endParaRPr sz="1800">
              <a:solidFill>
                <a:schemeClr val="dk1"/>
              </a:solidFill>
              <a:latin typeface="Garamond"/>
              <a:ea typeface="Garamond"/>
              <a:cs typeface="Garamond"/>
              <a:sym typeface="Garamon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15"/>
          <p:cNvSpPr/>
          <p:nvPr/>
        </p:nvSpPr>
        <p:spPr>
          <a:xfrm>
            <a:off x="643057" y="650677"/>
            <a:ext cx="7590829" cy="574119"/>
          </a:xfrm>
          <a:prstGeom prst="rect">
            <a:avLst/>
          </a:prstGeom>
          <a:noFill/>
          <a:ln>
            <a:noFill/>
          </a:ln>
        </p:spPr>
        <p:txBody>
          <a:bodyPr spcFirstLastPara="1" wrap="square" lIns="0" tIns="0" rIns="0" bIns="0" anchor="t" anchorCtr="0">
            <a:noAutofit/>
          </a:bodyPr>
          <a:lstStyle/>
          <a:p>
            <a:pPr marL="0" marR="0" lvl="0" indent="0" algn="l" rtl="0">
              <a:lnSpc>
                <a:spcPct val="112500"/>
              </a:lnSpc>
              <a:spcBef>
                <a:spcPts val="0"/>
              </a:spcBef>
              <a:spcAft>
                <a:spcPts val="0"/>
              </a:spcAft>
              <a:buClr>
                <a:srgbClr val="030303"/>
              </a:buClr>
              <a:buSzPts val="4000"/>
              <a:buFont typeface="Abril Fatface"/>
              <a:buNone/>
            </a:pPr>
            <a:r>
              <a:rPr lang="en-US" sz="4000" dirty="0">
                <a:solidFill>
                  <a:srgbClr val="030303"/>
                </a:solidFill>
                <a:latin typeface="Abril Fatface"/>
                <a:ea typeface="Abril Fatface"/>
                <a:cs typeface="Abril Fatface"/>
                <a:sym typeface="Abril Fatface"/>
              </a:rPr>
              <a:t>LLB 5-Year Course Structure</a:t>
            </a:r>
            <a:endParaRPr sz="4000" dirty="0">
              <a:solidFill>
                <a:schemeClr val="dk1"/>
              </a:solidFill>
              <a:latin typeface="Abril Fatface"/>
              <a:ea typeface="Abril Fatface"/>
              <a:cs typeface="Abril Fatface"/>
              <a:sym typeface="Abril Fatface"/>
            </a:endParaRPr>
          </a:p>
        </p:txBody>
      </p:sp>
      <p:sp>
        <p:nvSpPr>
          <p:cNvPr id="340" name="Google Shape;340;p15"/>
          <p:cNvSpPr/>
          <p:nvPr/>
        </p:nvSpPr>
        <p:spPr>
          <a:xfrm>
            <a:off x="643057" y="1271588"/>
            <a:ext cx="13344287" cy="614481"/>
          </a:xfrm>
          <a:prstGeom prst="rect">
            <a:avLst/>
          </a:prstGeom>
          <a:noFill/>
          <a:ln>
            <a:noFill/>
          </a:ln>
        </p:spPr>
        <p:txBody>
          <a:bodyPr spcFirstLastPara="1" wrap="square" lIns="0" tIns="0" rIns="0" bIns="0" anchor="t" anchorCtr="0">
            <a:noAutofit/>
          </a:bodyPr>
          <a:lstStyle/>
          <a:p>
            <a:pPr marL="0" marR="0" lvl="0" indent="0" algn="l" rtl="0">
              <a:lnSpc>
                <a:spcPct val="127777"/>
              </a:lnSpc>
              <a:spcBef>
                <a:spcPts val="0"/>
              </a:spcBef>
              <a:spcAft>
                <a:spcPts val="0"/>
              </a:spcAft>
              <a:buClr>
                <a:srgbClr val="464646"/>
              </a:buClr>
              <a:buSzPts val="1800"/>
              <a:buFont typeface="Inter Medium"/>
              <a:buNone/>
            </a:pPr>
            <a:r>
              <a:rPr lang="en-US" sz="1800">
                <a:solidFill>
                  <a:srgbClr val="464646"/>
                </a:solidFill>
                <a:latin typeface="Inter Medium"/>
                <a:ea typeface="Inter Medium"/>
                <a:cs typeface="Inter Medium"/>
                <a:sym typeface="Inter Medium"/>
              </a:rPr>
              <a:t>Our comprehensive programme spans 10 semesters, each carrying 500 marks, designed to progressively</a:t>
            </a:r>
            <a:endParaRPr/>
          </a:p>
          <a:p>
            <a:pPr marL="0" marR="0" lvl="0" indent="0" algn="l" rtl="0">
              <a:lnSpc>
                <a:spcPct val="127777"/>
              </a:lnSpc>
              <a:spcBef>
                <a:spcPts val="0"/>
              </a:spcBef>
              <a:spcAft>
                <a:spcPts val="0"/>
              </a:spcAft>
              <a:buNone/>
            </a:pPr>
            <a:r>
              <a:rPr lang="en-US" sz="1800">
                <a:solidFill>
                  <a:srgbClr val="464646"/>
                </a:solidFill>
                <a:latin typeface="Inter Medium"/>
                <a:ea typeface="Inter Medium"/>
                <a:cs typeface="Inter Medium"/>
                <a:sym typeface="Inter Medium"/>
              </a:rPr>
              <a:t>build legal knowledge and practical skills.</a:t>
            </a:r>
            <a:endParaRPr sz="1800">
              <a:solidFill>
                <a:schemeClr val="dk1"/>
              </a:solidFill>
              <a:latin typeface="Garamond"/>
              <a:ea typeface="Garamond"/>
              <a:cs typeface="Garamond"/>
              <a:sym typeface="Garamond"/>
            </a:endParaRPr>
          </a:p>
        </p:txBody>
      </p:sp>
      <p:sp>
        <p:nvSpPr>
          <p:cNvPr id="341" name="Google Shape;341;p15"/>
          <p:cNvSpPr/>
          <p:nvPr/>
        </p:nvSpPr>
        <p:spPr>
          <a:xfrm>
            <a:off x="7303770" y="2092762"/>
            <a:ext cx="22860" cy="5486162"/>
          </a:xfrm>
          <a:prstGeom prst="roundRect">
            <a:avLst>
              <a:gd name="adj" fmla="val 120567"/>
            </a:avLst>
          </a:prstGeom>
          <a:solidFill>
            <a:srgbClr val="D8D4D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342" name="Google Shape;342;p15"/>
          <p:cNvSpPr/>
          <p:nvPr/>
        </p:nvSpPr>
        <p:spPr>
          <a:xfrm>
            <a:off x="6580227" y="2288024"/>
            <a:ext cx="551140" cy="22860"/>
          </a:xfrm>
          <a:prstGeom prst="roundRect">
            <a:avLst>
              <a:gd name="adj" fmla="val 120567"/>
            </a:avLst>
          </a:prstGeom>
          <a:solidFill>
            <a:srgbClr val="D8D4D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343" name="Google Shape;343;p15"/>
          <p:cNvSpPr/>
          <p:nvPr/>
        </p:nvSpPr>
        <p:spPr>
          <a:xfrm>
            <a:off x="7108508" y="2092762"/>
            <a:ext cx="413385" cy="413385"/>
          </a:xfrm>
          <a:prstGeom prst="roundRect">
            <a:avLst>
              <a:gd name="adj" fmla="val 6667"/>
            </a:avLst>
          </a:prstGeom>
          <a:solidFill>
            <a:srgbClr val="F2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344" name="Google Shape;344;p15"/>
          <p:cNvSpPr/>
          <p:nvPr/>
        </p:nvSpPr>
        <p:spPr>
          <a:xfrm>
            <a:off x="7177445" y="2127230"/>
            <a:ext cx="275511" cy="34444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464646"/>
              </a:buClr>
              <a:buSzPts val="2150"/>
              <a:buFont typeface="DM Sans SemiBold"/>
              <a:buNone/>
            </a:pPr>
            <a:r>
              <a:rPr lang="en-US" sz="2150">
                <a:solidFill>
                  <a:srgbClr val="464646"/>
                </a:solidFill>
                <a:latin typeface="DM Sans SemiBold"/>
                <a:ea typeface="DM Sans SemiBold"/>
                <a:cs typeface="DM Sans SemiBold"/>
                <a:sym typeface="DM Sans SemiBold"/>
              </a:rPr>
              <a:t>1</a:t>
            </a:r>
            <a:endParaRPr sz="2150">
              <a:solidFill>
                <a:schemeClr val="dk1"/>
              </a:solidFill>
              <a:latin typeface="Garamond"/>
              <a:ea typeface="Garamond"/>
              <a:cs typeface="Garamond"/>
              <a:sym typeface="Garamond"/>
            </a:endParaRPr>
          </a:p>
        </p:txBody>
      </p:sp>
      <p:sp>
        <p:nvSpPr>
          <p:cNvPr id="345" name="Google Shape;345;p15"/>
          <p:cNvSpPr/>
          <p:nvPr/>
        </p:nvSpPr>
        <p:spPr>
          <a:xfrm>
            <a:off x="4099798" y="2155865"/>
            <a:ext cx="2296716" cy="287060"/>
          </a:xfrm>
          <a:prstGeom prst="rect">
            <a:avLst/>
          </a:prstGeom>
          <a:noFill/>
          <a:ln>
            <a:noFill/>
          </a:ln>
        </p:spPr>
        <p:txBody>
          <a:bodyPr spcFirstLastPara="1" wrap="square" lIns="0" tIns="0" rIns="0" bIns="0" anchor="t" anchorCtr="0">
            <a:noAutofit/>
          </a:bodyPr>
          <a:lstStyle/>
          <a:p>
            <a:pPr marL="0" marR="0" lvl="0" indent="0" algn="r" rtl="0">
              <a:lnSpc>
                <a:spcPct val="112500"/>
              </a:lnSpc>
              <a:spcBef>
                <a:spcPts val="0"/>
              </a:spcBef>
              <a:spcAft>
                <a:spcPts val="0"/>
              </a:spcAft>
              <a:buClr>
                <a:srgbClr val="464646"/>
              </a:buClr>
              <a:buSzPts val="2000"/>
              <a:buFont typeface="Impact"/>
              <a:buNone/>
            </a:pPr>
            <a:r>
              <a:rPr lang="en-US" sz="2000" b="1">
                <a:solidFill>
                  <a:srgbClr val="464646"/>
                </a:solidFill>
                <a:latin typeface="Impact"/>
                <a:ea typeface="Impact"/>
                <a:cs typeface="Impact"/>
                <a:sym typeface="Impact"/>
              </a:rPr>
              <a:t>Year 1: Foundation</a:t>
            </a:r>
            <a:endParaRPr sz="2000" b="1">
              <a:solidFill>
                <a:schemeClr val="dk1"/>
              </a:solidFill>
              <a:latin typeface="Impact"/>
              <a:ea typeface="Impact"/>
              <a:cs typeface="Impact"/>
              <a:sym typeface="Impact"/>
            </a:endParaRPr>
          </a:p>
        </p:txBody>
      </p:sp>
      <p:sp>
        <p:nvSpPr>
          <p:cNvPr id="346" name="Google Shape;346;p15"/>
          <p:cNvSpPr/>
          <p:nvPr/>
        </p:nvSpPr>
        <p:spPr>
          <a:xfrm>
            <a:off x="643057" y="2553057"/>
            <a:ext cx="5753457" cy="293846"/>
          </a:xfrm>
          <a:prstGeom prst="rect">
            <a:avLst/>
          </a:prstGeom>
          <a:noFill/>
          <a:ln>
            <a:noFill/>
          </a:ln>
        </p:spPr>
        <p:txBody>
          <a:bodyPr spcFirstLastPara="1" wrap="square" lIns="0" tIns="0" rIns="0" bIns="0" anchor="t" anchorCtr="0">
            <a:noAutofit/>
          </a:bodyPr>
          <a:lstStyle/>
          <a:p>
            <a:pPr marL="0" marR="0" lvl="0" indent="0" algn="r" rtl="0">
              <a:lnSpc>
                <a:spcPct val="127777"/>
              </a:lnSpc>
              <a:spcBef>
                <a:spcPts val="0"/>
              </a:spcBef>
              <a:spcAft>
                <a:spcPts val="0"/>
              </a:spcAft>
              <a:buClr>
                <a:srgbClr val="464646"/>
              </a:buClr>
              <a:buSzPts val="1800"/>
              <a:buFont typeface="Inter Medium"/>
              <a:buNone/>
            </a:pPr>
            <a:r>
              <a:rPr lang="en-US" sz="1800">
                <a:solidFill>
                  <a:srgbClr val="464646"/>
                </a:solidFill>
                <a:latin typeface="Inter Medium"/>
                <a:ea typeface="Inter Medium"/>
                <a:cs typeface="Inter Medium"/>
                <a:sym typeface="Inter Medium"/>
              </a:rPr>
              <a:t>Legal Language, Constitutional Law, Law of Contract</a:t>
            </a:r>
            <a:endParaRPr sz="1800">
              <a:solidFill>
                <a:schemeClr val="dk1"/>
              </a:solidFill>
              <a:latin typeface="Garamond"/>
              <a:ea typeface="Garamond"/>
              <a:cs typeface="Garamond"/>
              <a:sym typeface="Garamond"/>
            </a:endParaRPr>
          </a:p>
        </p:txBody>
      </p:sp>
      <p:sp>
        <p:nvSpPr>
          <p:cNvPr id="347" name="Google Shape;347;p15"/>
          <p:cNvSpPr/>
          <p:nvPr/>
        </p:nvSpPr>
        <p:spPr>
          <a:xfrm>
            <a:off x="7499033" y="3390424"/>
            <a:ext cx="551140" cy="22860"/>
          </a:xfrm>
          <a:prstGeom prst="roundRect">
            <a:avLst>
              <a:gd name="adj" fmla="val 120567"/>
            </a:avLst>
          </a:prstGeom>
          <a:solidFill>
            <a:srgbClr val="D8D4D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348" name="Google Shape;348;p15"/>
          <p:cNvSpPr/>
          <p:nvPr/>
        </p:nvSpPr>
        <p:spPr>
          <a:xfrm>
            <a:off x="7108508" y="3195161"/>
            <a:ext cx="413385" cy="413385"/>
          </a:xfrm>
          <a:prstGeom prst="roundRect">
            <a:avLst>
              <a:gd name="adj" fmla="val 6667"/>
            </a:avLst>
          </a:prstGeom>
          <a:solidFill>
            <a:srgbClr val="F2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349" name="Google Shape;349;p15"/>
          <p:cNvSpPr/>
          <p:nvPr/>
        </p:nvSpPr>
        <p:spPr>
          <a:xfrm>
            <a:off x="7177445" y="3229630"/>
            <a:ext cx="275511" cy="34444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464646"/>
              </a:buClr>
              <a:buSzPts val="2150"/>
              <a:buFont typeface="DM Sans SemiBold"/>
              <a:buNone/>
            </a:pPr>
            <a:r>
              <a:rPr lang="en-US" sz="2150">
                <a:solidFill>
                  <a:srgbClr val="464646"/>
                </a:solidFill>
                <a:latin typeface="DM Sans SemiBold"/>
                <a:ea typeface="DM Sans SemiBold"/>
                <a:cs typeface="DM Sans SemiBold"/>
                <a:sym typeface="DM Sans SemiBold"/>
              </a:rPr>
              <a:t>2</a:t>
            </a:r>
            <a:endParaRPr sz="2150">
              <a:solidFill>
                <a:schemeClr val="dk1"/>
              </a:solidFill>
              <a:latin typeface="Garamond"/>
              <a:ea typeface="Garamond"/>
              <a:cs typeface="Garamond"/>
              <a:sym typeface="Garamond"/>
            </a:endParaRPr>
          </a:p>
        </p:txBody>
      </p:sp>
      <p:sp>
        <p:nvSpPr>
          <p:cNvPr id="350" name="Google Shape;350;p15"/>
          <p:cNvSpPr/>
          <p:nvPr/>
        </p:nvSpPr>
        <p:spPr>
          <a:xfrm>
            <a:off x="8233886" y="3258264"/>
            <a:ext cx="2846070" cy="287060"/>
          </a:xfrm>
          <a:prstGeom prst="rect">
            <a:avLst/>
          </a:prstGeom>
          <a:noFill/>
          <a:ln>
            <a:noFill/>
          </a:ln>
        </p:spPr>
        <p:txBody>
          <a:bodyPr spcFirstLastPara="1" wrap="square" lIns="0" tIns="0" rIns="0" bIns="0" anchor="t" anchorCtr="0">
            <a:noAutofit/>
          </a:bodyPr>
          <a:lstStyle/>
          <a:p>
            <a:pPr marL="0" marR="0" lvl="0" indent="0" algn="l" rtl="0">
              <a:lnSpc>
                <a:spcPct val="112500"/>
              </a:lnSpc>
              <a:spcBef>
                <a:spcPts val="0"/>
              </a:spcBef>
              <a:spcAft>
                <a:spcPts val="0"/>
              </a:spcAft>
              <a:buClr>
                <a:srgbClr val="464646"/>
              </a:buClr>
              <a:buSzPts val="2000"/>
              <a:buFont typeface="Impact"/>
              <a:buNone/>
            </a:pPr>
            <a:r>
              <a:rPr lang="en-US" sz="2000">
                <a:solidFill>
                  <a:srgbClr val="464646"/>
                </a:solidFill>
                <a:latin typeface="Impact"/>
                <a:ea typeface="Impact"/>
                <a:cs typeface="Impact"/>
                <a:sym typeface="Impact"/>
              </a:rPr>
              <a:t>Year 2: Core Development</a:t>
            </a:r>
            <a:endParaRPr sz="2000">
              <a:solidFill>
                <a:schemeClr val="dk1"/>
              </a:solidFill>
              <a:latin typeface="Impact"/>
              <a:ea typeface="Impact"/>
              <a:cs typeface="Impact"/>
              <a:sym typeface="Impact"/>
            </a:endParaRPr>
          </a:p>
        </p:txBody>
      </p:sp>
      <p:sp>
        <p:nvSpPr>
          <p:cNvPr id="351" name="Google Shape;351;p15"/>
          <p:cNvSpPr/>
          <p:nvPr/>
        </p:nvSpPr>
        <p:spPr>
          <a:xfrm>
            <a:off x="8233886" y="3655457"/>
            <a:ext cx="5753457" cy="293846"/>
          </a:xfrm>
          <a:prstGeom prst="rect">
            <a:avLst/>
          </a:prstGeom>
          <a:noFill/>
          <a:ln>
            <a:noFill/>
          </a:ln>
        </p:spPr>
        <p:txBody>
          <a:bodyPr spcFirstLastPara="1" wrap="square" lIns="0" tIns="0" rIns="0" bIns="0" anchor="t" anchorCtr="0">
            <a:noAutofit/>
          </a:bodyPr>
          <a:lstStyle/>
          <a:p>
            <a:pPr marL="0" marR="0" lvl="0" indent="0" algn="l" rtl="0">
              <a:lnSpc>
                <a:spcPct val="127777"/>
              </a:lnSpc>
              <a:spcBef>
                <a:spcPts val="0"/>
              </a:spcBef>
              <a:spcAft>
                <a:spcPts val="0"/>
              </a:spcAft>
              <a:buClr>
                <a:srgbClr val="464646"/>
              </a:buClr>
              <a:buSzPts val="1800"/>
              <a:buFont typeface="Inter Medium"/>
              <a:buNone/>
            </a:pPr>
            <a:r>
              <a:rPr lang="en-US" sz="1800">
                <a:solidFill>
                  <a:srgbClr val="464646"/>
                </a:solidFill>
                <a:latin typeface="Inter Medium"/>
                <a:ea typeface="Inter Medium"/>
                <a:cs typeface="Inter Medium"/>
                <a:sym typeface="Inter Medium"/>
              </a:rPr>
              <a:t>Criminal Law, Family Law, Environmental Law</a:t>
            </a:r>
            <a:endParaRPr sz="1800">
              <a:solidFill>
                <a:schemeClr val="dk1"/>
              </a:solidFill>
              <a:latin typeface="Garamond"/>
              <a:ea typeface="Garamond"/>
              <a:cs typeface="Garamond"/>
              <a:sym typeface="Garamond"/>
            </a:endParaRPr>
          </a:p>
        </p:txBody>
      </p:sp>
      <p:sp>
        <p:nvSpPr>
          <p:cNvPr id="352" name="Google Shape;352;p15"/>
          <p:cNvSpPr/>
          <p:nvPr/>
        </p:nvSpPr>
        <p:spPr>
          <a:xfrm>
            <a:off x="6580227" y="4340662"/>
            <a:ext cx="551140" cy="22860"/>
          </a:xfrm>
          <a:prstGeom prst="roundRect">
            <a:avLst>
              <a:gd name="adj" fmla="val 120567"/>
            </a:avLst>
          </a:prstGeom>
          <a:solidFill>
            <a:srgbClr val="D8D4D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353" name="Google Shape;353;p15"/>
          <p:cNvSpPr/>
          <p:nvPr/>
        </p:nvSpPr>
        <p:spPr>
          <a:xfrm>
            <a:off x="7108508" y="4145399"/>
            <a:ext cx="413385" cy="413385"/>
          </a:xfrm>
          <a:prstGeom prst="roundRect">
            <a:avLst>
              <a:gd name="adj" fmla="val 6667"/>
            </a:avLst>
          </a:prstGeom>
          <a:solidFill>
            <a:srgbClr val="F2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354" name="Google Shape;354;p15"/>
          <p:cNvSpPr/>
          <p:nvPr/>
        </p:nvSpPr>
        <p:spPr>
          <a:xfrm>
            <a:off x="7177445" y="4179868"/>
            <a:ext cx="275511" cy="34444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464646"/>
              </a:buClr>
              <a:buSzPts val="2150"/>
              <a:buFont typeface="DM Sans SemiBold"/>
              <a:buNone/>
            </a:pPr>
            <a:r>
              <a:rPr lang="en-US" sz="2150">
                <a:solidFill>
                  <a:srgbClr val="464646"/>
                </a:solidFill>
                <a:latin typeface="DM Sans SemiBold"/>
                <a:ea typeface="DM Sans SemiBold"/>
                <a:cs typeface="DM Sans SemiBold"/>
                <a:sym typeface="DM Sans SemiBold"/>
              </a:rPr>
              <a:t>3</a:t>
            </a:r>
            <a:endParaRPr sz="2150">
              <a:solidFill>
                <a:schemeClr val="dk1"/>
              </a:solidFill>
              <a:latin typeface="Garamond"/>
              <a:ea typeface="Garamond"/>
              <a:cs typeface="Garamond"/>
              <a:sym typeface="Garamond"/>
            </a:endParaRPr>
          </a:p>
        </p:txBody>
      </p:sp>
      <p:sp>
        <p:nvSpPr>
          <p:cNvPr id="355" name="Google Shape;355;p15"/>
          <p:cNvSpPr/>
          <p:nvPr/>
        </p:nvSpPr>
        <p:spPr>
          <a:xfrm>
            <a:off x="4057769" y="4208502"/>
            <a:ext cx="2338745" cy="287060"/>
          </a:xfrm>
          <a:prstGeom prst="rect">
            <a:avLst/>
          </a:prstGeom>
          <a:noFill/>
          <a:ln>
            <a:noFill/>
          </a:ln>
        </p:spPr>
        <p:txBody>
          <a:bodyPr spcFirstLastPara="1" wrap="square" lIns="0" tIns="0" rIns="0" bIns="0" anchor="t" anchorCtr="0">
            <a:noAutofit/>
          </a:bodyPr>
          <a:lstStyle/>
          <a:p>
            <a:pPr marL="0" marR="0" lvl="0" indent="0" algn="r" rtl="0">
              <a:lnSpc>
                <a:spcPct val="112500"/>
              </a:lnSpc>
              <a:spcBef>
                <a:spcPts val="0"/>
              </a:spcBef>
              <a:spcAft>
                <a:spcPts val="0"/>
              </a:spcAft>
              <a:buClr>
                <a:srgbClr val="464646"/>
              </a:buClr>
              <a:buSzPts val="2000"/>
              <a:buFont typeface="Impact"/>
              <a:buNone/>
            </a:pPr>
            <a:r>
              <a:rPr lang="en-US" sz="2000">
                <a:solidFill>
                  <a:srgbClr val="464646"/>
                </a:solidFill>
                <a:latin typeface="Impact"/>
                <a:ea typeface="Impact"/>
                <a:cs typeface="Impact"/>
                <a:sym typeface="Impact"/>
              </a:rPr>
              <a:t>Year 3: Specialisation</a:t>
            </a:r>
            <a:endParaRPr sz="2000">
              <a:solidFill>
                <a:schemeClr val="dk1"/>
              </a:solidFill>
              <a:latin typeface="Impact"/>
              <a:ea typeface="Impact"/>
              <a:cs typeface="Impact"/>
              <a:sym typeface="Impact"/>
            </a:endParaRPr>
          </a:p>
        </p:txBody>
      </p:sp>
      <p:sp>
        <p:nvSpPr>
          <p:cNvPr id="356" name="Google Shape;356;p15"/>
          <p:cNvSpPr/>
          <p:nvPr/>
        </p:nvSpPr>
        <p:spPr>
          <a:xfrm>
            <a:off x="940237" y="4605695"/>
            <a:ext cx="5594270" cy="118705"/>
          </a:xfrm>
          <a:prstGeom prst="rect">
            <a:avLst/>
          </a:prstGeom>
          <a:noFill/>
          <a:ln>
            <a:noFill/>
          </a:ln>
        </p:spPr>
        <p:txBody>
          <a:bodyPr spcFirstLastPara="1" wrap="square" lIns="0" tIns="0" rIns="0" bIns="0" anchor="t" anchorCtr="0">
            <a:noAutofit/>
          </a:bodyPr>
          <a:lstStyle/>
          <a:p>
            <a:pPr marL="0" marR="0" lvl="0" indent="0" algn="r" rtl="0">
              <a:lnSpc>
                <a:spcPct val="127777"/>
              </a:lnSpc>
              <a:spcBef>
                <a:spcPts val="0"/>
              </a:spcBef>
              <a:spcAft>
                <a:spcPts val="0"/>
              </a:spcAft>
              <a:buClr>
                <a:srgbClr val="464646"/>
              </a:buClr>
              <a:buSzPts val="1800"/>
              <a:buFont typeface="Inter Medium"/>
              <a:buNone/>
            </a:pPr>
            <a:r>
              <a:rPr lang="en-US" sz="1800">
                <a:solidFill>
                  <a:srgbClr val="464646"/>
                </a:solidFill>
                <a:latin typeface="Inter Medium"/>
                <a:ea typeface="Inter Medium"/>
                <a:cs typeface="Inter Medium"/>
                <a:sym typeface="Inter Medium"/>
              </a:rPr>
              <a:t>Property Law, Administrative Law, Intellectual Property</a:t>
            </a:r>
            <a:endParaRPr sz="1800">
              <a:solidFill>
                <a:schemeClr val="dk1"/>
              </a:solidFill>
              <a:latin typeface="Garamond"/>
              <a:ea typeface="Garamond"/>
              <a:cs typeface="Garamond"/>
              <a:sym typeface="Garamond"/>
            </a:endParaRPr>
          </a:p>
        </p:txBody>
      </p:sp>
      <p:sp>
        <p:nvSpPr>
          <p:cNvPr id="357" name="Google Shape;357;p15"/>
          <p:cNvSpPr/>
          <p:nvPr/>
        </p:nvSpPr>
        <p:spPr>
          <a:xfrm>
            <a:off x="7499033" y="5290899"/>
            <a:ext cx="551140" cy="22860"/>
          </a:xfrm>
          <a:prstGeom prst="roundRect">
            <a:avLst>
              <a:gd name="adj" fmla="val 120567"/>
            </a:avLst>
          </a:prstGeom>
          <a:solidFill>
            <a:srgbClr val="D8D4D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358" name="Google Shape;358;p15"/>
          <p:cNvSpPr/>
          <p:nvPr/>
        </p:nvSpPr>
        <p:spPr>
          <a:xfrm>
            <a:off x="7108508" y="5095637"/>
            <a:ext cx="413385" cy="413385"/>
          </a:xfrm>
          <a:prstGeom prst="roundRect">
            <a:avLst>
              <a:gd name="adj" fmla="val 6667"/>
            </a:avLst>
          </a:prstGeom>
          <a:solidFill>
            <a:srgbClr val="F2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359" name="Google Shape;359;p15"/>
          <p:cNvSpPr/>
          <p:nvPr/>
        </p:nvSpPr>
        <p:spPr>
          <a:xfrm>
            <a:off x="7177445" y="5130105"/>
            <a:ext cx="275511" cy="34444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464646"/>
              </a:buClr>
              <a:buSzPts val="2150"/>
              <a:buFont typeface="DM Sans SemiBold"/>
              <a:buNone/>
            </a:pPr>
            <a:r>
              <a:rPr lang="en-US" sz="2150">
                <a:solidFill>
                  <a:srgbClr val="464646"/>
                </a:solidFill>
                <a:latin typeface="DM Sans SemiBold"/>
                <a:ea typeface="DM Sans SemiBold"/>
                <a:cs typeface="DM Sans SemiBold"/>
                <a:sym typeface="DM Sans SemiBold"/>
              </a:rPr>
              <a:t>4</a:t>
            </a:r>
            <a:endParaRPr sz="2150">
              <a:solidFill>
                <a:schemeClr val="dk1"/>
              </a:solidFill>
              <a:latin typeface="Garamond"/>
              <a:ea typeface="Garamond"/>
              <a:cs typeface="Garamond"/>
              <a:sym typeface="Garamond"/>
            </a:endParaRPr>
          </a:p>
        </p:txBody>
      </p:sp>
      <p:sp>
        <p:nvSpPr>
          <p:cNvPr id="360" name="Google Shape;360;p15"/>
          <p:cNvSpPr/>
          <p:nvPr/>
        </p:nvSpPr>
        <p:spPr>
          <a:xfrm>
            <a:off x="8233886" y="5158740"/>
            <a:ext cx="2890599" cy="287060"/>
          </a:xfrm>
          <a:prstGeom prst="rect">
            <a:avLst/>
          </a:prstGeom>
          <a:noFill/>
          <a:ln>
            <a:noFill/>
          </a:ln>
        </p:spPr>
        <p:txBody>
          <a:bodyPr spcFirstLastPara="1" wrap="square" lIns="0" tIns="0" rIns="0" bIns="0" anchor="t" anchorCtr="0">
            <a:noAutofit/>
          </a:bodyPr>
          <a:lstStyle/>
          <a:p>
            <a:pPr marL="0" marR="0" lvl="0" indent="0" algn="l" rtl="0">
              <a:lnSpc>
                <a:spcPct val="112500"/>
              </a:lnSpc>
              <a:spcBef>
                <a:spcPts val="0"/>
              </a:spcBef>
              <a:spcAft>
                <a:spcPts val="0"/>
              </a:spcAft>
              <a:buClr>
                <a:srgbClr val="464646"/>
              </a:buClr>
              <a:buSzPts val="2000"/>
              <a:buFont typeface="Impact"/>
              <a:buNone/>
            </a:pPr>
            <a:r>
              <a:rPr lang="en-US" sz="2000">
                <a:solidFill>
                  <a:srgbClr val="464646"/>
                </a:solidFill>
                <a:latin typeface="Impact"/>
                <a:ea typeface="Impact"/>
                <a:cs typeface="Impact"/>
                <a:sym typeface="Impact"/>
              </a:rPr>
              <a:t>Year 4: Advanced Practice</a:t>
            </a:r>
            <a:endParaRPr sz="2000">
              <a:solidFill>
                <a:schemeClr val="dk1"/>
              </a:solidFill>
              <a:latin typeface="Impact"/>
              <a:ea typeface="Impact"/>
              <a:cs typeface="Impact"/>
              <a:sym typeface="Impact"/>
            </a:endParaRPr>
          </a:p>
        </p:txBody>
      </p:sp>
      <p:sp>
        <p:nvSpPr>
          <p:cNvPr id="361" name="Google Shape;361;p15"/>
          <p:cNvSpPr/>
          <p:nvPr/>
        </p:nvSpPr>
        <p:spPr>
          <a:xfrm>
            <a:off x="8233886" y="5555933"/>
            <a:ext cx="5753457" cy="293846"/>
          </a:xfrm>
          <a:prstGeom prst="rect">
            <a:avLst/>
          </a:prstGeom>
          <a:noFill/>
          <a:ln>
            <a:noFill/>
          </a:ln>
        </p:spPr>
        <p:txBody>
          <a:bodyPr spcFirstLastPara="1" wrap="square" lIns="0" tIns="0" rIns="0" bIns="0" anchor="t" anchorCtr="0">
            <a:noAutofit/>
          </a:bodyPr>
          <a:lstStyle/>
          <a:p>
            <a:pPr marL="0" marR="0" lvl="0" indent="0" algn="l" rtl="0">
              <a:lnSpc>
                <a:spcPct val="127777"/>
              </a:lnSpc>
              <a:spcBef>
                <a:spcPts val="0"/>
              </a:spcBef>
              <a:spcAft>
                <a:spcPts val="0"/>
              </a:spcAft>
              <a:buClr>
                <a:srgbClr val="464646"/>
              </a:buClr>
              <a:buSzPts val="1800"/>
              <a:buFont typeface="Inter Medium"/>
              <a:buNone/>
            </a:pPr>
            <a:r>
              <a:rPr lang="en-US" sz="1800">
                <a:solidFill>
                  <a:srgbClr val="464646"/>
                </a:solidFill>
                <a:latin typeface="Inter Medium"/>
                <a:ea typeface="Inter Medium"/>
                <a:cs typeface="Inter Medium"/>
                <a:sym typeface="Inter Medium"/>
              </a:rPr>
              <a:t>Alternative Dispute Resolution, Legal Research</a:t>
            </a:r>
            <a:endParaRPr sz="1800">
              <a:solidFill>
                <a:schemeClr val="dk1"/>
              </a:solidFill>
              <a:latin typeface="Garamond"/>
              <a:ea typeface="Garamond"/>
              <a:cs typeface="Garamond"/>
              <a:sym typeface="Garamond"/>
            </a:endParaRPr>
          </a:p>
        </p:txBody>
      </p:sp>
      <p:sp>
        <p:nvSpPr>
          <p:cNvPr id="362" name="Google Shape;362;p15"/>
          <p:cNvSpPr/>
          <p:nvPr/>
        </p:nvSpPr>
        <p:spPr>
          <a:xfrm>
            <a:off x="6580227" y="6241137"/>
            <a:ext cx="551140" cy="22860"/>
          </a:xfrm>
          <a:prstGeom prst="roundRect">
            <a:avLst>
              <a:gd name="adj" fmla="val 120567"/>
            </a:avLst>
          </a:prstGeom>
          <a:solidFill>
            <a:srgbClr val="D8D4D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363" name="Google Shape;363;p15"/>
          <p:cNvSpPr/>
          <p:nvPr/>
        </p:nvSpPr>
        <p:spPr>
          <a:xfrm>
            <a:off x="7108508" y="6045875"/>
            <a:ext cx="413385" cy="413385"/>
          </a:xfrm>
          <a:prstGeom prst="roundRect">
            <a:avLst>
              <a:gd name="adj" fmla="val 6667"/>
            </a:avLst>
          </a:prstGeom>
          <a:solidFill>
            <a:srgbClr val="F2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364" name="Google Shape;364;p15"/>
          <p:cNvSpPr/>
          <p:nvPr/>
        </p:nvSpPr>
        <p:spPr>
          <a:xfrm>
            <a:off x="7177445" y="6080343"/>
            <a:ext cx="275511" cy="34444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464646"/>
              </a:buClr>
              <a:buSzPts val="2150"/>
              <a:buFont typeface="DM Sans SemiBold"/>
              <a:buNone/>
            </a:pPr>
            <a:r>
              <a:rPr lang="en-US" sz="2150">
                <a:solidFill>
                  <a:srgbClr val="464646"/>
                </a:solidFill>
                <a:latin typeface="DM Sans SemiBold"/>
                <a:ea typeface="DM Sans SemiBold"/>
                <a:cs typeface="DM Sans SemiBold"/>
                <a:sym typeface="DM Sans SemiBold"/>
              </a:rPr>
              <a:t>5</a:t>
            </a:r>
            <a:endParaRPr sz="2150">
              <a:solidFill>
                <a:schemeClr val="dk1"/>
              </a:solidFill>
              <a:latin typeface="Garamond"/>
              <a:ea typeface="Garamond"/>
              <a:cs typeface="Garamond"/>
              <a:sym typeface="Garamond"/>
            </a:endParaRPr>
          </a:p>
        </p:txBody>
      </p:sp>
      <p:sp>
        <p:nvSpPr>
          <p:cNvPr id="365" name="Google Shape;365;p15"/>
          <p:cNvSpPr/>
          <p:nvPr/>
        </p:nvSpPr>
        <p:spPr>
          <a:xfrm>
            <a:off x="3075980" y="6108978"/>
            <a:ext cx="3320534" cy="287060"/>
          </a:xfrm>
          <a:prstGeom prst="rect">
            <a:avLst/>
          </a:prstGeom>
          <a:noFill/>
          <a:ln>
            <a:noFill/>
          </a:ln>
        </p:spPr>
        <p:txBody>
          <a:bodyPr spcFirstLastPara="1" wrap="square" lIns="0" tIns="0" rIns="0" bIns="0" anchor="t" anchorCtr="0">
            <a:noAutofit/>
          </a:bodyPr>
          <a:lstStyle/>
          <a:p>
            <a:pPr marL="0" marR="0" lvl="0" indent="0" algn="r" rtl="0">
              <a:lnSpc>
                <a:spcPct val="112500"/>
              </a:lnSpc>
              <a:spcBef>
                <a:spcPts val="0"/>
              </a:spcBef>
              <a:spcAft>
                <a:spcPts val="0"/>
              </a:spcAft>
              <a:buClr>
                <a:srgbClr val="464646"/>
              </a:buClr>
              <a:buSzPts val="2000"/>
              <a:buFont typeface="Impact"/>
              <a:buNone/>
            </a:pPr>
            <a:r>
              <a:rPr lang="en-US" sz="2000">
                <a:solidFill>
                  <a:srgbClr val="464646"/>
                </a:solidFill>
                <a:latin typeface="Impact"/>
                <a:ea typeface="Impact"/>
                <a:cs typeface="Impact"/>
                <a:sym typeface="Impact"/>
              </a:rPr>
              <a:t>Year 5: Professional Readiness</a:t>
            </a:r>
            <a:endParaRPr sz="2000">
              <a:solidFill>
                <a:schemeClr val="dk1"/>
              </a:solidFill>
              <a:latin typeface="Impact"/>
              <a:ea typeface="Impact"/>
              <a:cs typeface="Impact"/>
              <a:sym typeface="Impact"/>
            </a:endParaRPr>
          </a:p>
        </p:txBody>
      </p:sp>
      <p:sp>
        <p:nvSpPr>
          <p:cNvPr id="366" name="Google Shape;366;p15"/>
          <p:cNvSpPr/>
          <p:nvPr/>
        </p:nvSpPr>
        <p:spPr>
          <a:xfrm>
            <a:off x="643057" y="6506170"/>
            <a:ext cx="5753457" cy="293846"/>
          </a:xfrm>
          <a:prstGeom prst="rect">
            <a:avLst/>
          </a:prstGeom>
          <a:noFill/>
          <a:ln>
            <a:noFill/>
          </a:ln>
        </p:spPr>
        <p:txBody>
          <a:bodyPr spcFirstLastPara="1" wrap="square" lIns="0" tIns="0" rIns="0" bIns="0" anchor="t" anchorCtr="0">
            <a:noAutofit/>
          </a:bodyPr>
          <a:lstStyle/>
          <a:p>
            <a:pPr marL="0" marR="0" lvl="0" indent="0" algn="r" rtl="0">
              <a:lnSpc>
                <a:spcPct val="127777"/>
              </a:lnSpc>
              <a:spcBef>
                <a:spcPts val="0"/>
              </a:spcBef>
              <a:spcAft>
                <a:spcPts val="0"/>
              </a:spcAft>
              <a:buClr>
                <a:srgbClr val="464646"/>
              </a:buClr>
              <a:buSzPts val="1800"/>
              <a:buFont typeface="Inter Medium"/>
              <a:buNone/>
            </a:pPr>
            <a:r>
              <a:rPr lang="en-US" sz="1800">
                <a:solidFill>
                  <a:srgbClr val="464646"/>
                </a:solidFill>
                <a:latin typeface="Inter Medium"/>
                <a:ea typeface="Inter Medium"/>
                <a:cs typeface="Inter Medium"/>
                <a:sym typeface="Inter Medium"/>
              </a:rPr>
              <a:t>Professional Ethics, Drafting, Moot Court Excellence</a:t>
            </a:r>
            <a:endParaRPr sz="1800">
              <a:solidFill>
                <a:schemeClr val="dk1"/>
              </a:solidFill>
              <a:latin typeface="Garamond"/>
              <a:ea typeface="Garamond"/>
              <a:cs typeface="Garamond"/>
              <a:sym typeface="Garamon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pic>
        <p:nvPicPr>
          <p:cNvPr id="372" name="Google Shape;372;p16" descr="preencoded.png"/>
          <p:cNvPicPr preferRelativeResize="0"/>
          <p:nvPr/>
        </p:nvPicPr>
        <p:blipFill rotWithShape="1">
          <a:blip r:embed="rId3">
            <a:alphaModFix/>
          </a:blip>
          <a:srcRect/>
          <a:stretch/>
        </p:blipFill>
        <p:spPr>
          <a:xfrm>
            <a:off x="0" y="0"/>
            <a:ext cx="14630400" cy="2835235"/>
          </a:xfrm>
          <a:prstGeom prst="rect">
            <a:avLst/>
          </a:prstGeom>
          <a:noFill/>
          <a:ln>
            <a:noFill/>
          </a:ln>
        </p:spPr>
      </p:pic>
      <p:sp>
        <p:nvSpPr>
          <p:cNvPr id="373" name="Google Shape;373;p16"/>
          <p:cNvSpPr/>
          <p:nvPr/>
        </p:nvSpPr>
        <p:spPr>
          <a:xfrm>
            <a:off x="793790" y="3691176"/>
            <a:ext cx="8997434"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030303"/>
              </a:buClr>
              <a:buSzPts val="4450"/>
              <a:buFont typeface="Abril Fatface"/>
              <a:buNone/>
            </a:pPr>
            <a:r>
              <a:rPr lang="en-US" sz="4450">
                <a:solidFill>
                  <a:srgbClr val="030303"/>
                </a:solidFill>
                <a:latin typeface="Abril Fatface"/>
                <a:ea typeface="Abril Fatface"/>
                <a:cs typeface="Abril Fatface"/>
                <a:sym typeface="Abril Fatface"/>
              </a:rPr>
              <a:t>Comprehensive Subject Portfolio</a:t>
            </a:r>
            <a:endParaRPr sz="4450">
              <a:solidFill>
                <a:schemeClr val="dk1"/>
              </a:solidFill>
              <a:latin typeface="Abril Fatface"/>
              <a:ea typeface="Abril Fatface"/>
              <a:cs typeface="Abril Fatface"/>
              <a:sym typeface="Abril Fatface"/>
            </a:endParaRPr>
          </a:p>
        </p:txBody>
      </p:sp>
      <p:sp>
        <p:nvSpPr>
          <p:cNvPr id="374" name="Google Shape;374;p16"/>
          <p:cNvSpPr/>
          <p:nvPr/>
        </p:nvSpPr>
        <p:spPr>
          <a:xfrm>
            <a:off x="793790" y="4740116"/>
            <a:ext cx="4196358" cy="2633543"/>
          </a:xfrm>
          <a:prstGeom prst="roundRect">
            <a:avLst>
              <a:gd name="adj" fmla="val 1292"/>
            </a:avLst>
          </a:prstGeom>
          <a:solidFill>
            <a:srgbClr val="F2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375" name="Google Shape;375;p16"/>
          <p:cNvSpPr/>
          <p:nvPr/>
        </p:nvSpPr>
        <p:spPr>
          <a:xfrm>
            <a:off x="1020604" y="4966930"/>
            <a:ext cx="3062049" cy="354330"/>
          </a:xfrm>
          <a:prstGeom prst="rect">
            <a:avLst/>
          </a:prstGeom>
          <a:noFill/>
          <a:ln>
            <a:noFill/>
          </a:ln>
        </p:spPr>
        <p:txBody>
          <a:bodyPr spcFirstLastPara="1" wrap="square" lIns="0" tIns="0" rIns="0" bIns="0" anchor="t" anchorCtr="0">
            <a:noAutofit/>
          </a:bodyPr>
          <a:lstStyle/>
          <a:p>
            <a:pPr marL="0" marR="0" lvl="0" indent="0" algn="l" rtl="0">
              <a:lnSpc>
                <a:spcPct val="98214"/>
              </a:lnSpc>
              <a:spcBef>
                <a:spcPts val="0"/>
              </a:spcBef>
              <a:spcAft>
                <a:spcPts val="0"/>
              </a:spcAft>
              <a:buClr>
                <a:srgbClr val="464646"/>
              </a:buClr>
              <a:buSzPts val="2800"/>
              <a:buFont typeface="Impact"/>
              <a:buNone/>
            </a:pPr>
            <a:r>
              <a:rPr lang="en-US" sz="2800" dirty="0">
                <a:solidFill>
                  <a:srgbClr val="464646"/>
                </a:solidFill>
                <a:latin typeface="Impact"/>
                <a:ea typeface="Impact"/>
                <a:cs typeface="Impact"/>
                <a:sym typeface="Impact"/>
              </a:rPr>
              <a:t>Core Legal Subjects</a:t>
            </a:r>
            <a:endParaRPr sz="2800" dirty="0">
              <a:solidFill>
                <a:schemeClr val="dk1"/>
              </a:solidFill>
              <a:latin typeface="Impact"/>
              <a:ea typeface="Impact"/>
              <a:cs typeface="Impact"/>
              <a:sym typeface="Impact"/>
            </a:endParaRPr>
          </a:p>
        </p:txBody>
      </p:sp>
      <p:sp>
        <p:nvSpPr>
          <p:cNvPr id="376" name="Google Shape;376;p16"/>
          <p:cNvSpPr/>
          <p:nvPr/>
        </p:nvSpPr>
        <p:spPr>
          <a:xfrm>
            <a:off x="1020604" y="5457349"/>
            <a:ext cx="3742730"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64646"/>
              </a:buClr>
              <a:buSzPts val="1750"/>
              <a:buFont typeface="Inter Medium"/>
              <a:buChar char="•"/>
            </a:pPr>
            <a:r>
              <a:rPr lang="en-US" sz="1750">
                <a:solidFill>
                  <a:srgbClr val="464646"/>
                </a:solidFill>
                <a:latin typeface="Inter Medium"/>
                <a:ea typeface="Inter Medium"/>
                <a:cs typeface="Inter Medium"/>
                <a:sym typeface="Inter Medium"/>
              </a:rPr>
              <a:t>Constitutional Law</a:t>
            </a:r>
            <a:endParaRPr sz="1750">
              <a:solidFill>
                <a:schemeClr val="dk1"/>
              </a:solidFill>
              <a:latin typeface="Garamond"/>
              <a:ea typeface="Garamond"/>
              <a:cs typeface="Garamond"/>
              <a:sym typeface="Garamond"/>
            </a:endParaRPr>
          </a:p>
        </p:txBody>
      </p:sp>
      <p:sp>
        <p:nvSpPr>
          <p:cNvPr id="377" name="Google Shape;377;p16"/>
          <p:cNvSpPr/>
          <p:nvPr/>
        </p:nvSpPr>
        <p:spPr>
          <a:xfrm>
            <a:off x="1020604" y="5899547"/>
            <a:ext cx="3742730"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64646"/>
              </a:buClr>
              <a:buSzPts val="1750"/>
              <a:buFont typeface="Inter Medium"/>
              <a:buChar char="•"/>
            </a:pPr>
            <a:r>
              <a:rPr lang="en-US" sz="1750">
                <a:solidFill>
                  <a:srgbClr val="464646"/>
                </a:solidFill>
                <a:latin typeface="Inter Medium"/>
                <a:ea typeface="Inter Medium"/>
                <a:cs typeface="Inter Medium"/>
                <a:sym typeface="Inter Medium"/>
              </a:rPr>
              <a:t>Contract Law</a:t>
            </a:r>
            <a:endParaRPr sz="1750">
              <a:solidFill>
                <a:schemeClr val="dk1"/>
              </a:solidFill>
              <a:latin typeface="Garamond"/>
              <a:ea typeface="Garamond"/>
              <a:cs typeface="Garamond"/>
              <a:sym typeface="Garamond"/>
            </a:endParaRPr>
          </a:p>
        </p:txBody>
      </p:sp>
      <p:sp>
        <p:nvSpPr>
          <p:cNvPr id="378" name="Google Shape;378;p16"/>
          <p:cNvSpPr/>
          <p:nvPr/>
        </p:nvSpPr>
        <p:spPr>
          <a:xfrm>
            <a:off x="1020604" y="6341745"/>
            <a:ext cx="3742730"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64646"/>
              </a:buClr>
              <a:buSzPts val="1750"/>
              <a:buFont typeface="Inter Medium"/>
              <a:buChar char="•"/>
            </a:pPr>
            <a:r>
              <a:rPr lang="en-US" sz="1750">
                <a:solidFill>
                  <a:srgbClr val="464646"/>
                </a:solidFill>
                <a:latin typeface="Inter Medium"/>
                <a:ea typeface="Inter Medium"/>
                <a:cs typeface="Inter Medium"/>
                <a:sym typeface="Inter Medium"/>
              </a:rPr>
              <a:t>Criminal Law</a:t>
            </a:r>
            <a:endParaRPr sz="1750">
              <a:solidFill>
                <a:schemeClr val="dk1"/>
              </a:solidFill>
              <a:latin typeface="Garamond"/>
              <a:ea typeface="Garamond"/>
              <a:cs typeface="Garamond"/>
              <a:sym typeface="Garamond"/>
            </a:endParaRPr>
          </a:p>
        </p:txBody>
      </p:sp>
      <p:sp>
        <p:nvSpPr>
          <p:cNvPr id="379" name="Google Shape;379;p16"/>
          <p:cNvSpPr/>
          <p:nvPr/>
        </p:nvSpPr>
        <p:spPr>
          <a:xfrm>
            <a:off x="1020604" y="6783943"/>
            <a:ext cx="3742730"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64646"/>
              </a:buClr>
              <a:buSzPts val="1750"/>
              <a:buFont typeface="Inter Medium"/>
              <a:buChar char="•"/>
            </a:pPr>
            <a:r>
              <a:rPr lang="en-US" sz="1750">
                <a:solidFill>
                  <a:srgbClr val="464646"/>
                </a:solidFill>
                <a:latin typeface="Inter Medium"/>
                <a:ea typeface="Inter Medium"/>
                <a:cs typeface="Inter Medium"/>
                <a:sym typeface="Inter Medium"/>
              </a:rPr>
              <a:t>Family Law</a:t>
            </a:r>
            <a:endParaRPr sz="1750">
              <a:solidFill>
                <a:schemeClr val="dk1"/>
              </a:solidFill>
              <a:latin typeface="Garamond"/>
              <a:ea typeface="Garamond"/>
              <a:cs typeface="Garamond"/>
              <a:sym typeface="Garamond"/>
            </a:endParaRPr>
          </a:p>
        </p:txBody>
      </p:sp>
      <p:sp>
        <p:nvSpPr>
          <p:cNvPr id="380" name="Google Shape;380;p16"/>
          <p:cNvSpPr/>
          <p:nvPr/>
        </p:nvSpPr>
        <p:spPr>
          <a:xfrm>
            <a:off x="5216962" y="4740116"/>
            <a:ext cx="4196358" cy="2633543"/>
          </a:xfrm>
          <a:prstGeom prst="roundRect">
            <a:avLst>
              <a:gd name="adj" fmla="val 1292"/>
            </a:avLst>
          </a:prstGeom>
          <a:solidFill>
            <a:srgbClr val="F2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381" name="Google Shape;381;p16"/>
          <p:cNvSpPr/>
          <p:nvPr/>
        </p:nvSpPr>
        <p:spPr>
          <a:xfrm>
            <a:off x="5443776" y="4966930"/>
            <a:ext cx="2835235" cy="354330"/>
          </a:xfrm>
          <a:prstGeom prst="rect">
            <a:avLst/>
          </a:prstGeom>
          <a:noFill/>
          <a:ln>
            <a:noFill/>
          </a:ln>
        </p:spPr>
        <p:txBody>
          <a:bodyPr spcFirstLastPara="1" wrap="square" lIns="0" tIns="0" rIns="0" bIns="0" anchor="t" anchorCtr="0">
            <a:noAutofit/>
          </a:bodyPr>
          <a:lstStyle/>
          <a:p>
            <a:pPr marL="0" marR="0" lvl="0" indent="0" algn="l" rtl="0">
              <a:lnSpc>
                <a:spcPct val="98214"/>
              </a:lnSpc>
              <a:spcBef>
                <a:spcPts val="0"/>
              </a:spcBef>
              <a:spcAft>
                <a:spcPts val="0"/>
              </a:spcAft>
              <a:buClr>
                <a:srgbClr val="464646"/>
              </a:buClr>
              <a:buSzPts val="2800"/>
              <a:buFont typeface="Impact"/>
              <a:buNone/>
            </a:pPr>
            <a:r>
              <a:rPr lang="en-US" sz="2800">
                <a:solidFill>
                  <a:srgbClr val="464646"/>
                </a:solidFill>
                <a:latin typeface="Impact"/>
                <a:ea typeface="Impact"/>
                <a:cs typeface="Impact"/>
                <a:sym typeface="Impact"/>
              </a:rPr>
              <a:t>Specialised Areas</a:t>
            </a:r>
            <a:endParaRPr sz="2800">
              <a:solidFill>
                <a:schemeClr val="dk1"/>
              </a:solidFill>
              <a:latin typeface="Impact"/>
              <a:ea typeface="Impact"/>
              <a:cs typeface="Impact"/>
              <a:sym typeface="Impact"/>
            </a:endParaRPr>
          </a:p>
        </p:txBody>
      </p:sp>
      <p:sp>
        <p:nvSpPr>
          <p:cNvPr id="382" name="Google Shape;382;p16"/>
          <p:cNvSpPr/>
          <p:nvPr/>
        </p:nvSpPr>
        <p:spPr>
          <a:xfrm>
            <a:off x="5443776" y="5457349"/>
            <a:ext cx="3742730"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64646"/>
              </a:buClr>
              <a:buSzPts val="1750"/>
              <a:buFont typeface="Inter Medium"/>
              <a:buChar char="•"/>
            </a:pPr>
            <a:r>
              <a:rPr lang="en-US" sz="1750">
                <a:solidFill>
                  <a:srgbClr val="464646"/>
                </a:solidFill>
                <a:latin typeface="Inter Medium"/>
                <a:ea typeface="Inter Medium"/>
                <a:cs typeface="Inter Medium"/>
                <a:sym typeface="Inter Medium"/>
              </a:rPr>
              <a:t>Environmental Law</a:t>
            </a:r>
            <a:endParaRPr sz="1750">
              <a:solidFill>
                <a:schemeClr val="dk1"/>
              </a:solidFill>
              <a:latin typeface="Garamond"/>
              <a:ea typeface="Garamond"/>
              <a:cs typeface="Garamond"/>
              <a:sym typeface="Garamond"/>
            </a:endParaRPr>
          </a:p>
        </p:txBody>
      </p:sp>
      <p:sp>
        <p:nvSpPr>
          <p:cNvPr id="383" name="Google Shape;383;p16"/>
          <p:cNvSpPr/>
          <p:nvPr/>
        </p:nvSpPr>
        <p:spPr>
          <a:xfrm>
            <a:off x="5443776" y="5899547"/>
            <a:ext cx="3742730"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64646"/>
              </a:buClr>
              <a:buSzPts val="1750"/>
              <a:buFont typeface="Inter Medium"/>
              <a:buChar char="•"/>
            </a:pPr>
            <a:r>
              <a:rPr lang="en-US" sz="1750">
                <a:solidFill>
                  <a:srgbClr val="464646"/>
                </a:solidFill>
                <a:latin typeface="Inter Medium"/>
                <a:ea typeface="Inter Medium"/>
                <a:cs typeface="Inter Medium"/>
                <a:sym typeface="Inter Medium"/>
              </a:rPr>
              <a:t>Property Law</a:t>
            </a:r>
            <a:endParaRPr sz="1750">
              <a:solidFill>
                <a:schemeClr val="dk1"/>
              </a:solidFill>
              <a:latin typeface="Garamond"/>
              <a:ea typeface="Garamond"/>
              <a:cs typeface="Garamond"/>
              <a:sym typeface="Garamond"/>
            </a:endParaRPr>
          </a:p>
        </p:txBody>
      </p:sp>
      <p:sp>
        <p:nvSpPr>
          <p:cNvPr id="384" name="Google Shape;384;p16"/>
          <p:cNvSpPr/>
          <p:nvPr/>
        </p:nvSpPr>
        <p:spPr>
          <a:xfrm>
            <a:off x="5443776" y="6341745"/>
            <a:ext cx="3742730"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64646"/>
              </a:buClr>
              <a:buSzPts val="1750"/>
              <a:buFont typeface="Inter Medium"/>
              <a:buChar char="•"/>
            </a:pPr>
            <a:r>
              <a:rPr lang="en-US" sz="1750">
                <a:solidFill>
                  <a:srgbClr val="464646"/>
                </a:solidFill>
                <a:latin typeface="Inter Medium"/>
                <a:ea typeface="Inter Medium"/>
                <a:cs typeface="Inter Medium"/>
                <a:sym typeface="Inter Medium"/>
              </a:rPr>
              <a:t>Administrative Law</a:t>
            </a:r>
            <a:endParaRPr sz="1750">
              <a:solidFill>
                <a:schemeClr val="dk1"/>
              </a:solidFill>
              <a:latin typeface="Garamond"/>
              <a:ea typeface="Garamond"/>
              <a:cs typeface="Garamond"/>
              <a:sym typeface="Garamond"/>
            </a:endParaRPr>
          </a:p>
        </p:txBody>
      </p:sp>
      <p:sp>
        <p:nvSpPr>
          <p:cNvPr id="385" name="Google Shape;385;p16"/>
          <p:cNvSpPr/>
          <p:nvPr/>
        </p:nvSpPr>
        <p:spPr>
          <a:xfrm>
            <a:off x="5443776" y="6783943"/>
            <a:ext cx="3742730"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64646"/>
              </a:buClr>
              <a:buSzPts val="1750"/>
              <a:buFont typeface="Inter Medium"/>
              <a:buChar char="•"/>
            </a:pPr>
            <a:r>
              <a:rPr lang="en-US" sz="1750">
                <a:solidFill>
                  <a:srgbClr val="464646"/>
                </a:solidFill>
                <a:latin typeface="Inter Medium"/>
                <a:ea typeface="Inter Medium"/>
                <a:cs typeface="Inter Medium"/>
                <a:sym typeface="Inter Medium"/>
              </a:rPr>
              <a:t>Intellectual Property Rights</a:t>
            </a:r>
            <a:endParaRPr sz="1750">
              <a:solidFill>
                <a:schemeClr val="dk1"/>
              </a:solidFill>
              <a:latin typeface="Garamond"/>
              <a:ea typeface="Garamond"/>
              <a:cs typeface="Garamond"/>
              <a:sym typeface="Garamond"/>
            </a:endParaRPr>
          </a:p>
        </p:txBody>
      </p:sp>
      <p:sp>
        <p:nvSpPr>
          <p:cNvPr id="386" name="Google Shape;386;p16"/>
          <p:cNvSpPr/>
          <p:nvPr/>
        </p:nvSpPr>
        <p:spPr>
          <a:xfrm>
            <a:off x="9640133" y="4740116"/>
            <a:ext cx="4196358" cy="2633543"/>
          </a:xfrm>
          <a:prstGeom prst="roundRect">
            <a:avLst>
              <a:gd name="adj" fmla="val 1292"/>
            </a:avLst>
          </a:prstGeom>
          <a:solidFill>
            <a:srgbClr val="F2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387" name="Google Shape;387;p16"/>
          <p:cNvSpPr/>
          <p:nvPr/>
        </p:nvSpPr>
        <p:spPr>
          <a:xfrm>
            <a:off x="9866948" y="4966930"/>
            <a:ext cx="2835235" cy="354330"/>
          </a:xfrm>
          <a:prstGeom prst="rect">
            <a:avLst/>
          </a:prstGeom>
          <a:noFill/>
          <a:ln>
            <a:noFill/>
          </a:ln>
        </p:spPr>
        <p:txBody>
          <a:bodyPr spcFirstLastPara="1" wrap="square" lIns="0" tIns="0" rIns="0" bIns="0" anchor="t" anchorCtr="0">
            <a:noAutofit/>
          </a:bodyPr>
          <a:lstStyle/>
          <a:p>
            <a:pPr marL="0" marR="0" lvl="0" indent="0" algn="l" rtl="0">
              <a:lnSpc>
                <a:spcPct val="98214"/>
              </a:lnSpc>
              <a:spcBef>
                <a:spcPts val="0"/>
              </a:spcBef>
              <a:spcAft>
                <a:spcPts val="0"/>
              </a:spcAft>
              <a:buClr>
                <a:srgbClr val="464646"/>
              </a:buClr>
              <a:buSzPts val="2800"/>
              <a:buFont typeface="Impact"/>
              <a:buNone/>
            </a:pPr>
            <a:r>
              <a:rPr lang="en-US" sz="2800">
                <a:solidFill>
                  <a:srgbClr val="464646"/>
                </a:solidFill>
                <a:latin typeface="Impact"/>
                <a:ea typeface="Impact"/>
                <a:cs typeface="Impact"/>
                <a:sym typeface="Impact"/>
              </a:rPr>
              <a:t>Professional Skills</a:t>
            </a:r>
            <a:endParaRPr sz="2800">
              <a:solidFill>
                <a:schemeClr val="dk1"/>
              </a:solidFill>
              <a:latin typeface="Impact"/>
              <a:ea typeface="Impact"/>
              <a:cs typeface="Impact"/>
              <a:sym typeface="Impact"/>
            </a:endParaRPr>
          </a:p>
        </p:txBody>
      </p:sp>
      <p:sp>
        <p:nvSpPr>
          <p:cNvPr id="388" name="Google Shape;388;p16"/>
          <p:cNvSpPr/>
          <p:nvPr/>
        </p:nvSpPr>
        <p:spPr>
          <a:xfrm>
            <a:off x="9866948" y="5457349"/>
            <a:ext cx="3742730"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64646"/>
              </a:buClr>
              <a:buSzPts val="1750"/>
              <a:buFont typeface="Inter Medium"/>
              <a:buChar char="•"/>
            </a:pPr>
            <a:r>
              <a:rPr lang="en-US" sz="1750">
                <a:solidFill>
                  <a:srgbClr val="464646"/>
                </a:solidFill>
                <a:latin typeface="Inter Medium"/>
                <a:ea typeface="Inter Medium"/>
                <a:cs typeface="Inter Medium"/>
                <a:sym typeface="Inter Medium"/>
              </a:rPr>
              <a:t>Legal Ethics</a:t>
            </a:r>
            <a:endParaRPr sz="1750">
              <a:solidFill>
                <a:schemeClr val="dk1"/>
              </a:solidFill>
              <a:latin typeface="Garamond"/>
              <a:ea typeface="Garamond"/>
              <a:cs typeface="Garamond"/>
              <a:sym typeface="Garamond"/>
            </a:endParaRPr>
          </a:p>
        </p:txBody>
      </p:sp>
      <p:sp>
        <p:nvSpPr>
          <p:cNvPr id="389" name="Google Shape;389;p16"/>
          <p:cNvSpPr/>
          <p:nvPr/>
        </p:nvSpPr>
        <p:spPr>
          <a:xfrm>
            <a:off x="9866948" y="5899547"/>
            <a:ext cx="3742730"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64646"/>
              </a:buClr>
              <a:buSzPts val="1750"/>
              <a:buFont typeface="Inter Medium"/>
              <a:buChar char="•"/>
            </a:pPr>
            <a:r>
              <a:rPr lang="en-US" sz="1750">
                <a:solidFill>
                  <a:srgbClr val="464646"/>
                </a:solidFill>
                <a:latin typeface="Inter Medium"/>
                <a:ea typeface="Inter Medium"/>
                <a:cs typeface="Inter Medium"/>
                <a:sym typeface="Inter Medium"/>
              </a:rPr>
              <a:t>Alternative Dispute Resolution</a:t>
            </a:r>
            <a:endParaRPr sz="1750">
              <a:solidFill>
                <a:schemeClr val="dk1"/>
              </a:solidFill>
              <a:latin typeface="Garamond"/>
              <a:ea typeface="Garamond"/>
              <a:cs typeface="Garamond"/>
              <a:sym typeface="Garamond"/>
            </a:endParaRPr>
          </a:p>
        </p:txBody>
      </p:sp>
      <p:sp>
        <p:nvSpPr>
          <p:cNvPr id="390" name="Google Shape;390;p16"/>
          <p:cNvSpPr/>
          <p:nvPr/>
        </p:nvSpPr>
        <p:spPr>
          <a:xfrm>
            <a:off x="9866948" y="6341745"/>
            <a:ext cx="3742730"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64646"/>
              </a:buClr>
              <a:buSzPts val="1750"/>
              <a:buFont typeface="Inter Medium"/>
              <a:buChar char="•"/>
            </a:pPr>
            <a:r>
              <a:rPr lang="en-US" sz="1750">
                <a:solidFill>
                  <a:srgbClr val="464646"/>
                </a:solidFill>
                <a:latin typeface="Inter Medium"/>
                <a:ea typeface="Inter Medium"/>
                <a:cs typeface="Inter Medium"/>
                <a:sym typeface="Inter Medium"/>
              </a:rPr>
              <a:t>Legal Drafting</a:t>
            </a:r>
            <a:endParaRPr sz="1750">
              <a:solidFill>
                <a:schemeClr val="dk1"/>
              </a:solidFill>
              <a:latin typeface="Garamond"/>
              <a:ea typeface="Garamond"/>
              <a:cs typeface="Garamond"/>
              <a:sym typeface="Garamond"/>
            </a:endParaRPr>
          </a:p>
        </p:txBody>
      </p:sp>
      <p:sp>
        <p:nvSpPr>
          <p:cNvPr id="391" name="Google Shape;391;p16"/>
          <p:cNvSpPr/>
          <p:nvPr/>
        </p:nvSpPr>
        <p:spPr>
          <a:xfrm>
            <a:off x="9866948" y="6783943"/>
            <a:ext cx="3742730" cy="362903"/>
          </a:xfrm>
          <a:prstGeom prst="rect">
            <a:avLst/>
          </a:prstGeom>
          <a:noFill/>
          <a:ln>
            <a:noFill/>
          </a:ln>
        </p:spPr>
        <p:txBody>
          <a:bodyPr spcFirstLastPara="1" wrap="square" lIns="0" tIns="0" rIns="0" bIns="0" anchor="t" anchorCtr="0">
            <a:noAutofit/>
          </a:bodyPr>
          <a:lstStyle/>
          <a:p>
            <a:pPr marL="342900" marR="0" lvl="0" indent="-342900" algn="l" rtl="0">
              <a:lnSpc>
                <a:spcPct val="162857"/>
              </a:lnSpc>
              <a:spcBef>
                <a:spcPts val="0"/>
              </a:spcBef>
              <a:spcAft>
                <a:spcPts val="0"/>
              </a:spcAft>
              <a:buClr>
                <a:srgbClr val="464646"/>
              </a:buClr>
              <a:buSzPts val="1750"/>
              <a:buFont typeface="Inter Medium"/>
              <a:buChar char="•"/>
            </a:pPr>
            <a:r>
              <a:rPr lang="en-US" sz="1750">
                <a:solidFill>
                  <a:srgbClr val="464646"/>
                </a:solidFill>
                <a:latin typeface="Inter Medium"/>
                <a:ea typeface="Inter Medium"/>
                <a:cs typeface="Inter Medium"/>
                <a:sym typeface="Inter Medium"/>
              </a:rPr>
              <a:t>Professional Responsibility</a:t>
            </a:r>
            <a:endParaRPr sz="1750">
              <a:solidFill>
                <a:schemeClr val="dk1"/>
              </a:solidFill>
              <a:latin typeface="Garamond"/>
              <a:ea typeface="Garamond"/>
              <a:cs typeface="Garamond"/>
              <a:sym typeface="Garamon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17"/>
          <p:cNvSpPr/>
          <p:nvPr/>
        </p:nvSpPr>
        <p:spPr>
          <a:xfrm>
            <a:off x="754023" y="592455"/>
            <a:ext cx="6878598" cy="673298"/>
          </a:xfrm>
          <a:prstGeom prst="rect">
            <a:avLst/>
          </a:prstGeom>
          <a:noFill/>
          <a:ln>
            <a:noFill/>
          </a:ln>
        </p:spPr>
        <p:txBody>
          <a:bodyPr spcFirstLastPara="1" wrap="square" lIns="0" tIns="0" rIns="0" bIns="0" anchor="t" anchorCtr="0">
            <a:noAutofit/>
          </a:bodyPr>
          <a:lstStyle/>
          <a:p>
            <a:pPr marL="0" marR="0" lvl="0" indent="0" algn="l" rtl="0">
              <a:lnSpc>
                <a:spcPct val="126190"/>
              </a:lnSpc>
              <a:spcBef>
                <a:spcPts val="0"/>
              </a:spcBef>
              <a:spcAft>
                <a:spcPts val="0"/>
              </a:spcAft>
              <a:buClr>
                <a:srgbClr val="030303"/>
              </a:buClr>
              <a:buSzPts val="4200"/>
              <a:buFont typeface="Abril Fatface"/>
              <a:buNone/>
            </a:pPr>
            <a:r>
              <a:rPr lang="en-US" sz="4200">
                <a:solidFill>
                  <a:srgbClr val="030303"/>
                </a:solidFill>
                <a:latin typeface="Abril Fatface"/>
                <a:ea typeface="Abril Fatface"/>
                <a:cs typeface="Abril Fatface"/>
                <a:sym typeface="Abril Fatface"/>
              </a:rPr>
              <a:t>Detailed Syllabus Features</a:t>
            </a:r>
            <a:endParaRPr sz="4200">
              <a:solidFill>
                <a:schemeClr val="dk1"/>
              </a:solidFill>
              <a:latin typeface="Abril Fatface"/>
              <a:ea typeface="Abril Fatface"/>
              <a:cs typeface="Abril Fatface"/>
              <a:sym typeface="Abril Fatface"/>
            </a:endParaRPr>
          </a:p>
        </p:txBody>
      </p:sp>
      <p:sp>
        <p:nvSpPr>
          <p:cNvPr id="398" name="Google Shape;398;p17"/>
          <p:cNvSpPr/>
          <p:nvPr/>
        </p:nvSpPr>
        <p:spPr>
          <a:xfrm>
            <a:off x="754023" y="1804273"/>
            <a:ext cx="4141534" cy="336590"/>
          </a:xfrm>
          <a:prstGeom prst="rect">
            <a:avLst/>
          </a:prstGeom>
          <a:noFill/>
          <a:ln>
            <a:noFill/>
          </a:ln>
        </p:spPr>
        <p:txBody>
          <a:bodyPr spcFirstLastPara="1" wrap="square" lIns="0" tIns="0" rIns="0" bIns="0" anchor="t" anchorCtr="0">
            <a:noAutofit/>
          </a:bodyPr>
          <a:lstStyle/>
          <a:p>
            <a:pPr marL="0" marR="0" lvl="0" indent="0" algn="l" rtl="0">
              <a:lnSpc>
                <a:spcPct val="94642"/>
              </a:lnSpc>
              <a:spcBef>
                <a:spcPts val="0"/>
              </a:spcBef>
              <a:spcAft>
                <a:spcPts val="0"/>
              </a:spcAft>
              <a:buClr>
                <a:srgbClr val="030303"/>
              </a:buClr>
              <a:buSzPts val="2800"/>
              <a:buFont typeface="Impact"/>
              <a:buNone/>
            </a:pPr>
            <a:r>
              <a:rPr lang="en-US" sz="2800" dirty="0">
                <a:solidFill>
                  <a:srgbClr val="030303"/>
                </a:solidFill>
                <a:latin typeface="Impact"/>
                <a:ea typeface="Impact"/>
                <a:cs typeface="Impact"/>
                <a:sym typeface="Impact"/>
              </a:rPr>
              <a:t>Comprehensive Coverage</a:t>
            </a:r>
            <a:endParaRPr sz="2800" dirty="0">
              <a:solidFill>
                <a:schemeClr val="dk1"/>
              </a:solidFill>
              <a:latin typeface="Impact"/>
              <a:ea typeface="Impact"/>
              <a:cs typeface="Impact"/>
              <a:sym typeface="Impact"/>
            </a:endParaRPr>
          </a:p>
        </p:txBody>
      </p:sp>
      <p:sp>
        <p:nvSpPr>
          <p:cNvPr id="399" name="Google Shape;399;p17"/>
          <p:cNvSpPr/>
          <p:nvPr/>
        </p:nvSpPr>
        <p:spPr>
          <a:xfrm>
            <a:off x="754023" y="2356247"/>
            <a:ext cx="7663101" cy="1034415"/>
          </a:xfrm>
          <a:prstGeom prst="rect">
            <a:avLst/>
          </a:prstGeom>
          <a:noFill/>
          <a:ln>
            <a:noFill/>
          </a:ln>
        </p:spPr>
        <p:txBody>
          <a:bodyPr spcFirstLastPara="1" wrap="square" lIns="0" tIns="0" rIns="0" bIns="0" anchor="t" anchorCtr="0">
            <a:noAutofit/>
          </a:bodyPr>
          <a:lstStyle/>
          <a:p>
            <a:pPr marL="0" marR="0" lvl="0" indent="0" algn="just" rtl="0">
              <a:lnSpc>
                <a:spcPct val="135000"/>
              </a:lnSpc>
              <a:spcBef>
                <a:spcPts val="0"/>
              </a:spcBef>
              <a:spcAft>
                <a:spcPts val="0"/>
              </a:spcAft>
              <a:buClr>
                <a:srgbClr val="464646"/>
              </a:buClr>
              <a:buSzPts val="2000"/>
              <a:buFont typeface="Inter Medium"/>
              <a:buNone/>
            </a:pPr>
            <a:r>
              <a:rPr lang="en-US" sz="2000">
                <a:solidFill>
                  <a:srgbClr val="464646"/>
                </a:solidFill>
                <a:latin typeface="Inter Medium"/>
                <a:ea typeface="Inter Medium"/>
                <a:cs typeface="Inter Medium"/>
                <a:sym typeface="Inter Medium"/>
              </a:rPr>
              <a:t>Each subject encompasses foundational principles, landmark case laws, and contemporary legal issues, ensuring students develop a thorough understanding of both theory and practice.</a:t>
            </a:r>
            <a:endParaRPr sz="2000">
              <a:solidFill>
                <a:schemeClr val="dk1"/>
              </a:solidFill>
              <a:latin typeface="Garamond"/>
              <a:ea typeface="Garamond"/>
              <a:cs typeface="Garamond"/>
              <a:sym typeface="Garamond"/>
            </a:endParaRPr>
          </a:p>
        </p:txBody>
      </p:sp>
      <p:sp>
        <p:nvSpPr>
          <p:cNvPr id="400" name="Google Shape;400;p17"/>
          <p:cNvSpPr/>
          <p:nvPr/>
        </p:nvSpPr>
        <p:spPr>
          <a:xfrm>
            <a:off x="754023" y="3606046"/>
            <a:ext cx="3508488" cy="336590"/>
          </a:xfrm>
          <a:prstGeom prst="rect">
            <a:avLst/>
          </a:prstGeom>
          <a:noFill/>
          <a:ln>
            <a:noFill/>
          </a:ln>
        </p:spPr>
        <p:txBody>
          <a:bodyPr spcFirstLastPara="1" wrap="square" lIns="0" tIns="0" rIns="0" bIns="0" anchor="t" anchorCtr="0">
            <a:noAutofit/>
          </a:bodyPr>
          <a:lstStyle/>
          <a:p>
            <a:pPr marL="0" marR="0" lvl="0" indent="0" algn="l" rtl="0">
              <a:lnSpc>
                <a:spcPct val="94642"/>
              </a:lnSpc>
              <a:spcBef>
                <a:spcPts val="0"/>
              </a:spcBef>
              <a:spcAft>
                <a:spcPts val="0"/>
              </a:spcAft>
              <a:buClr>
                <a:srgbClr val="030303"/>
              </a:buClr>
              <a:buSzPts val="2800"/>
              <a:buFont typeface="Impact"/>
              <a:buNone/>
            </a:pPr>
            <a:r>
              <a:rPr lang="en-US" sz="2800">
                <a:solidFill>
                  <a:srgbClr val="030303"/>
                </a:solidFill>
                <a:latin typeface="Impact"/>
                <a:ea typeface="Impact"/>
                <a:cs typeface="Impact"/>
                <a:sym typeface="Impact"/>
              </a:rPr>
              <a:t>Global Perspective</a:t>
            </a:r>
            <a:endParaRPr sz="2800">
              <a:solidFill>
                <a:schemeClr val="dk1"/>
              </a:solidFill>
              <a:latin typeface="Impact"/>
              <a:ea typeface="Impact"/>
              <a:cs typeface="Impact"/>
              <a:sym typeface="Impact"/>
            </a:endParaRPr>
          </a:p>
        </p:txBody>
      </p:sp>
      <p:sp>
        <p:nvSpPr>
          <p:cNvPr id="401" name="Google Shape;401;p17"/>
          <p:cNvSpPr/>
          <p:nvPr/>
        </p:nvSpPr>
        <p:spPr>
          <a:xfrm>
            <a:off x="754023" y="4158020"/>
            <a:ext cx="7663101" cy="1034415"/>
          </a:xfrm>
          <a:prstGeom prst="rect">
            <a:avLst/>
          </a:prstGeom>
          <a:noFill/>
          <a:ln>
            <a:noFill/>
          </a:ln>
        </p:spPr>
        <p:txBody>
          <a:bodyPr spcFirstLastPara="1" wrap="square" lIns="0" tIns="0" rIns="0" bIns="0" anchor="t" anchorCtr="0">
            <a:noAutofit/>
          </a:bodyPr>
          <a:lstStyle/>
          <a:p>
            <a:pPr marL="0" marR="0" lvl="0" indent="0" algn="l" rtl="0">
              <a:lnSpc>
                <a:spcPct val="135000"/>
              </a:lnSpc>
              <a:spcBef>
                <a:spcPts val="0"/>
              </a:spcBef>
              <a:spcAft>
                <a:spcPts val="0"/>
              </a:spcAft>
              <a:buClr>
                <a:srgbClr val="464646"/>
              </a:buClr>
              <a:buSzPts val="2000"/>
              <a:buFont typeface="Inter Medium"/>
              <a:buNone/>
            </a:pPr>
            <a:r>
              <a:rPr lang="en-US" sz="2000">
                <a:solidFill>
                  <a:srgbClr val="464646"/>
                </a:solidFill>
                <a:latin typeface="Inter Medium"/>
                <a:ea typeface="Inter Medium"/>
                <a:cs typeface="Inter Medium"/>
                <a:sym typeface="Inter Medium"/>
              </a:rPr>
              <a:t>Integration of Indian and international legal perspectives provides students with a broader understanding of legal systems and comparative jurisprudence.</a:t>
            </a:r>
            <a:endParaRPr sz="2000">
              <a:solidFill>
                <a:schemeClr val="dk1"/>
              </a:solidFill>
              <a:latin typeface="Garamond"/>
              <a:ea typeface="Garamond"/>
              <a:cs typeface="Garamond"/>
              <a:sym typeface="Garamond"/>
            </a:endParaRPr>
          </a:p>
        </p:txBody>
      </p:sp>
      <p:sp>
        <p:nvSpPr>
          <p:cNvPr id="402" name="Google Shape;402;p17"/>
          <p:cNvSpPr/>
          <p:nvPr/>
        </p:nvSpPr>
        <p:spPr>
          <a:xfrm>
            <a:off x="754023" y="5407818"/>
            <a:ext cx="3874248" cy="476607"/>
          </a:xfrm>
          <a:prstGeom prst="rect">
            <a:avLst/>
          </a:prstGeom>
          <a:noFill/>
          <a:ln>
            <a:noFill/>
          </a:ln>
        </p:spPr>
        <p:txBody>
          <a:bodyPr spcFirstLastPara="1" wrap="square" lIns="0" tIns="0" rIns="0" bIns="0" anchor="t" anchorCtr="0">
            <a:noAutofit/>
          </a:bodyPr>
          <a:lstStyle/>
          <a:p>
            <a:pPr marL="0" marR="0" lvl="0" indent="0" algn="l" rtl="0">
              <a:lnSpc>
                <a:spcPct val="94642"/>
              </a:lnSpc>
              <a:spcBef>
                <a:spcPts val="0"/>
              </a:spcBef>
              <a:spcAft>
                <a:spcPts val="0"/>
              </a:spcAft>
              <a:buClr>
                <a:srgbClr val="030303"/>
              </a:buClr>
              <a:buSzPts val="2800"/>
              <a:buFont typeface="Impact"/>
              <a:buNone/>
            </a:pPr>
            <a:r>
              <a:rPr lang="en-US" sz="2800" dirty="0">
                <a:solidFill>
                  <a:srgbClr val="030303"/>
                </a:solidFill>
                <a:latin typeface="Impact"/>
                <a:ea typeface="Impact"/>
                <a:cs typeface="Impact"/>
                <a:sym typeface="Impact"/>
              </a:rPr>
              <a:t>Practical Components</a:t>
            </a:r>
            <a:endParaRPr sz="2800" dirty="0">
              <a:solidFill>
                <a:schemeClr val="dk1"/>
              </a:solidFill>
              <a:latin typeface="Impact"/>
              <a:ea typeface="Impact"/>
              <a:cs typeface="Impact"/>
              <a:sym typeface="Impact"/>
            </a:endParaRPr>
          </a:p>
        </p:txBody>
      </p:sp>
      <p:sp>
        <p:nvSpPr>
          <p:cNvPr id="403" name="Google Shape;403;p17"/>
          <p:cNvSpPr/>
          <p:nvPr/>
        </p:nvSpPr>
        <p:spPr>
          <a:xfrm>
            <a:off x="754023" y="5959793"/>
            <a:ext cx="7663101" cy="344805"/>
          </a:xfrm>
          <a:prstGeom prst="rect">
            <a:avLst/>
          </a:prstGeom>
          <a:noFill/>
          <a:ln>
            <a:noFill/>
          </a:ln>
        </p:spPr>
        <p:txBody>
          <a:bodyPr spcFirstLastPara="1" wrap="square" lIns="0" tIns="0" rIns="0" bIns="0" anchor="t" anchorCtr="0">
            <a:noAutofit/>
          </a:bodyPr>
          <a:lstStyle/>
          <a:p>
            <a:pPr marL="342900" marR="0" lvl="0" indent="-342900" algn="l" rtl="0">
              <a:lnSpc>
                <a:spcPct val="135000"/>
              </a:lnSpc>
              <a:spcBef>
                <a:spcPts val="0"/>
              </a:spcBef>
              <a:spcAft>
                <a:spcPts val="0"/>
              </a:spcAft>
              <a:buClr>
                <a:srgbClr val="464646"/>
              </a:buClr>
              <a:buSzPts val="2000"/>
              <a:buFont typeface="Inter Medium"/>
              <a:buChar char="•"/>
            </a:pPr>
            <a:r>
              <a:rPr lang="en-US" sz="2000">
                <a:solidFill>
                  <a:srgbClr val="464646"/>
                </a:solidFill>
                <a:latin typeface="Inter Medium"/>
                <a:ea typeface="Inter Medium"/>
                <a:cs typeface="Inter Medium"/>
                <a:sym typeface="Inter Medium"/>
              </a:rPr>
              <a:t>Case studies and analysis</a:t>
            </a:r>
            <a:endParaRPr sz="2000">
              <a:solidFill>
                <a:schemeClr val="dk1"/>
              </a:solidFill>
              <a:latin typeface="Garamond"/>
              <a:ea typeface="Garamond"/>
              <a:cs typeface="Garamond"/>
              <a:sym typeface="Garamond"/>
            </a:endParaRPr>
          </a:p>
        </p:txBody>
      </p:sp>
      <p:sp>
        <p:nvSpPr>
          <p:cNvPr id="404" name="Google Shape;404;p17"/>
          <p:cNvSpPr/>
          <p:nvPr/>
        </p:nvSpPr>
        <p:spPr>
          <a:xfrm>
            <a:off x="754023" y="6379964"/>
            <a:ext cx="7663101" cy="344805"/>
          </a:xfrm>
          <a:prstGeom prst="rect">
            <a:avLst/>
          </a:prstGeom>
          <a:noFill/>
          <a:ln>
            <a:noFill/>
          </a:ln>
        </p:spPr>
        <p:txBody>
          <a:bodyPr spcFirstLastPara="1" wrap="square" lIns="0" tIns="0" rIns="0" bIns="0" anchor="t" anchorCtr="0">
            <a:noAutofit/>
          </a:bodyPr>
          <a:lstStyle/>
          <a:p>
            <a:pPr marL="342900" marR="0" lvl="0" indent="-342900" algn="l" rtl="0">
              <a:lnSpc>
                <a:spcPct val="135000"/>
              </a:lnSpc>
              <a:spcBef>
                <a:spcPts val="0"/>
              </a:spcBef>
              <a:spcAft>
                <a:spcPts val="0"/>
              </a:spcAft>
              <a:buClr>
                <a:srgbClr val="464646"/>
              </a:buClr>
              <a:buSzPts val="2000"/>
              <a:buFont typeface="Inter Medium"/>
              <a:buChar char="•"/>
            </a:pPr>
            <a:r>
              <a:rPr lang="en-US" sz="2000">
                <a:solidFill>
                  <a:srgbClr val="464646"/>
                </a:solidFill>
                <a:latin typeface="Inter Medium"/>
                <a:ea typeface="Inter Medium"/>
                <a:cs typeface="Inter Medium"/>
                <a:sym typeface="Inter Medium"/>
              </a:rPr>
              <a:t>Drafting exercises</a:t>
            </a:r>
            <a:endParaRPr sz="2000">
              <a:solidFill>
                <a:schemeClr val="dk1"/>
              </a:solidFill>
              <a:latin typeface="Garamond"/>
              <a:ea typeface="Garamond"/>
              <a:cs typeface="Garamond"/>
              <a:sym typeface="Garamond"/>
            </a:endParaRPr>
          </a:p>
        </p:txBody>
      </p:sp>
      <p:sp>
        <p:nvSpPr>
          <p:cNvPr id="405" name="Google Shape;405;p17"/>
          <p:cNvSpPr/>
          <p:nvPr/>
        </p:nvSpPr>
        <p:spPr>
          <a:xfrm>
            <a:off x="754023" y="6800136"/>
            <a:ext cx="7663101" cy="344805"/>
          </a:xfrm>
          <a:prstGeom prst="rect">
            <a:avLst/>
          </a:prstGeom>
          <a:noFill/>
          <a:ln>
            <a:noFill/>
          </a:ln>
        </p:spPr>
        <p:txBody>
          <a:bodyPr spcFirstLastPara="1" wrap="square" lIns="0" tIns="0" rIns="0" bIns="0" anchor="t" anchorCtr="0">
            <a:noAutofit/>
          </a:bodyPr>
          <a:lstStyle/>
          <a:p>
            <a:pPr marL="342900" marR="0" lvl="0" indent="-342900" algn="l" rtl="0">
              <a:lnSpc>
                <a:spcPct val="135000"/>
              </a:lnSpc>
              <a:spcBef>
                <a:spcPts val="0"/>
              </a:spcBef>
              <a:spcAft>
                <a:spcPts val="0"/>
              </a:spcAft>
              <a:buClr>
                <a:srgbClr val="464646"/>
              </a:buClr>
              <a:buSzPts val="2000"/>
              <a:buFont typeface="Inter Medium"/>
              <a:buChar char="•"/>
            </a:pPr>
            <a:r>
              <a:rPr lang="en-US" sz="2000">
                <a:solidFill>
                  <a:srgbClr val="464646"/>
                </a:solidFill>
                <a:latin typeface="Inter Medium"/>
                <a:ea typeface="Inter Medium"/>
                <a:cs typeface="Inter Medium"/>
                <a:sym typeface="Inter Medium"/>
              </a:rPr>
              <a:t>Research projects</a:t>
            </a:r>
            <a:endParaRPr sz="2000">
              <a:solidFill>
                <a:schemeClr val="dk1"/>
              </a:solidFill>
              <a:latin typeface="Garamond"/>
              <a:ea typeface="Garamond"/>
              <a:cs typeface="Garamond"/>
              <a:sym typeface="Garamond"/>
            </a:endParaRPr>
          </a:p>
        </p:txBody>
      </p:sp>
      <p:sp>
        <p:nvSpPr>
          <p:cNvPr id="406" name="Google Shape;406;p17"/>
          <p:cNvSpPr/>
          <p:nvPr/>
        </p:nvSpPr>
        <p:spPr>
          <a:xfrm>
            <a:off x="754023" y="7220307"/>
            <a:ext cx="7663101" cy="344805"/>
          </a:xfrm>
          <a:prstGeom prst="rect">
            <a:avLst/>
          </a:prstGeom>
          <a:noFill/>
          <a:ln>
            <a:noFill/>
          </a:ln>
        </p:spPr>
        <p:txBody>
          <a:bodyPr spcFirstLastPara="1" wrap="square" lIns="0" tIns="0" rIns="0" bIns="0" anchor="t" anchorCtr="0">
            <a:noAutofit/>
          </a:bodyPr>
          <a:lstStyle/>
          <a:p>
            <a:pPr marL="342900" marR="0" lvl="0" indent="-342900" algn="l" rtl="0">
              <a:lnSpc>
                <a:spcPct val="135000"/>
              </a:lnSpc>
              <a:spcBef>
                <a:spcPts val="0"/>
              </a:spcBef>
              <a:spcAft>
                <a:spcPts val="0"/>
              </a:spcAft>
              <a:buClr>
                <a:srgbClr val="464646"/>
              </a:buClr>
              <a:buSzPts val="2000"/>
              <a:buFont typeface="Inter Medium"/>
              <a:buChar char="•"/>
            </a:pPr>
            <a:r>
              <a:rPr lang="en-US" sz="2000">
                <a:solidFill>
                  <a:srgbClr val="464646"/>
                </a:solidFill>
                <a:latin typeface="Inter Medium"/>
                <a:ea typeface="Inter Medium"/>
                <a:cs typeface="Inter Medium"/>
                <a:sym typeface="Inter Medium"/>
              </a:rPr>
              <a:t>Contemporary legal developments</a:t>
            </a:r>
            <a:endParaRPr sz="2000">
              <a:solidFill>
                <a:schemeClr val="dk1"/>
              </a:solidFill>
              <a:latin typeface="Garamond"/>
              <a:ea typeface="Garamond"/>
              <a:cs typeface="Garamond"/>
              <a:sym typeface="Garamond"/>
            </a:endParaRPr>
          </a:p>
        </p:txBody>
      </p:sp>
      <p:pic>
        <p:nvPicPr>
          <p:cNvPr id="407" name="Google Shape;407;p17" descr="preencoded.png"/>
          <p:cNvPicPr preferRelativeResize="0"/>
          <p:nvPr/>
        </p:nvPicPr>
        <p:blipFill rotWithShape="1">
          <a:blip r:embed="rId3">
            <a:alphaModFix/>
          </a:blip>
          <a:srcRect/>
          <a:stretch/>
        </p:blipFill>
        <p:spPr>
          <a:xfrm>
            <a:off x="8950285" y="1831181"/>
            <a:ext cx="4933593" cy="328814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18"/>
          <p:cNvSpPr/>
          <p:nvPr/>
        </p:nvSpPr>
        <p:spPr>
          <a:xfrm>
            <a:off x="782241" y="615791"/>
            <a:ext cx="7965162" cy="698421"/>
          </a:xfrm>
          <a:prstGeom prst="rect">
            <a:avLst/>
          </a:prstGeom>
          <a:noFill/>
          <a:ln>
            <a:noFill/>
          </a:ln>
        </p:spPr>
        <p:txBody>
          <a:bodyPr spcFirstLastPara="1" wrap="square" lIns="0" tIns="0" rIns="0" bIns="0" anchor="t" anchorCtr="0">
            <a:noAutofit/>
          </a:bodyPr>
          <a:lstStyle/>
          <a:p>
            <a:pPr marL="0" marR="0" lvl="0" indent="0" algn="l" rtl="0">
              <a:lnSpc>
                <a:spcPct val="125287"/>
              </a:lnSpc>
              <a:spcBef>
                <a:spcPts val="0"/>
              </a:spcBef>
              <a:spcAft>
                <a:spcPts val="0"/>
              </a:spcAft>
              <a:buClr>
                <a:srgbClr val="030303"/>
              </a:buClr>
              <a:buSzPts val="4350"/>
              <a:buFont typeface="Abril Fatface"/>
              <a:buNone/>
            </a:pPr>
            <a:r>
              <a:rPr lang="en-US" sz="4350">
                <a:solidFill>
                  <a:srgbClr val="030303"/>
                </a:solidFill>
                <a:latin typeface="Abril Fatface"/>
                <a:ea typeface="Abril Fatface"/>
                <a:cs typeface="Abril Fatface"/>
                <a:sym typeface="Abril Fatface"/>
              </a:rPr>
              <a:t>Marking Scheme &amp; Evaluation</a:t>
            </a:r>
            <a:endParaRPr sz="4350">
              <a:solidFill>
                <a:schemeClr val="dk1"/>
              </a:solidFill>
              <a:latin typeface="Abril Fatface"/>
              <a:ea typeface="Abril Fatface"/>
              <a:cs typeface="Abril Fatface"/>
              <a:sym typeface="Abril Fatface"/>
            </a:endParaRPr>
          </a:p>
        </p:txBody>
      </p:sp>
      <p:sp>
        <p:nvSpPr>
          <p:cNvPr id="414" name="Google Shape;414;p18"/>
          <p:cNvSpPr/>
          <p:nvPr/>
        </p:nvSpPr>
        <p:spPr>
          <a:xfrm>
            <a:off x="1492091" y="3213854"/>
            <a:ext cx="2749153" cy="55876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464646"/>
              </a:buClr>
              <a:buSzPts val="4350"/>
              <a:buFont typeface="DM Sans SemiBold"/>
              <a:buNone/>
            </a:pPr>
            <a:r>
              <a:rPr lang="en-US" sz="4350">
                <a:solidFill>
                  <a:srgbClr val="464646"/>
                </a:solidFill>
                <a:latin typeface="DM Sans SemiBold"/>
                <a:ea typeface="DM Sans SemiBold"/>
                <a:cs typeface="DM Sans SemiBold"/>
                <a:sym typeface="DM Sans SemiBold"/>
              </a:rPr>
              <a:t>75%</a:t>
            </a:r>
            <a:endParaRPr sz="4350">
              <a:solidFill>
                <a:schemeClr val="dk1"/>
              </a:solidFill>
              <a:latin typeface="Garamond"/>
              <a:ea typeface="Garamond"/>
              <a:cs typeface="Garamond"/>
              <a:sym typeface="Garamond"/>
            </a:endParaRPr>
          </a:p>
        </p:txBody>
      </p:sp>
      <p:pic>
        <p:nvPicPr>
          <p:cNvPr id="415" name="Google Shape;415;p18" descr="preencoded.png"/>
          <p:cNvPicPr preferRelativeResize="0"/>
          <p:nvPr/>
        </p:nvPicPr>
        <p:blipFill rotWithShape="1">
          <a:blip r:embed="rId3">
            <a:alphaModFix/>
          </a:blip>
          <a:srcRect/>
          <a:stretch/>
        </p:blipFill>
        <p:spPr>
          <a:xfrm>
            <a:off x="1190506" y="1537513"/>
            <a:ext cx="3352681" cy="3352681"/>
          </a:xfrm>
          <a:prstGeom prst="rect">
            <a:avLst/>
          </a:prstGeom>
          <a:noFill/>
          <a:ln>
            <a:noFill/>
          </a:ln>
        </p:spPr>
      </p:pic>
      <p:sp>
        <p:nvSpPr>
          <p:cNvPr id="416" name="Google Shape;416;p18"/>
          <p:cNvSpPr/>
          <p:nvPr/>
        </p:nvSpPr>
        <p:spPr>
          <a:xfrm>
            <a:off x="1457801" y="5114740"/>
            <a:ext cx="2817852" cy="349210"/>
          </a:xfrm>
          <a:prstGeom prst="rect">
            <a:avLst/>
          </a:prstGeom>
          <a:noFill/>
          <a:ln>
            <a:noFill/>
          </a:ln>
        </p:spPr>
        <p:txBody>
          <a:bodyPr spcFirstLastPara="1" wrap="square" lIns="0" tIns="0" rIns="0" bIns="0" anchor="t" anchorCtr="0">
            <a:noAutofit/>
          </a:bodyPr>
          <a:lstStyle/>
          <a:p>
            <a:pPr marL="0" marR="0" lvl="0" indent="0" algn="ctr" rtl="0">
              <a:lnSpc>
                <a:spcPct val="117391"/>
              </a:lnSpc>
              <a:spcBef>
                <a:spcPts val="0"/>
              </a:spcBef>
              <a:spcAft>
                <a:spcPts val="0"/>
              </a:spcAft>
              <a:buClr>
                <a:srgbClr val="464646"/>
              </a:buClr>
              <a:buSzPts val="2300"/>
              <a:buFont typeface="Impact"/>
              <a:buNone/>
            </a:pPr>
            <a:r>
              <a:rPr lang="en-US" sz="2300">
                <a:solidFill>
                  <a:srgbClr val="464646"/>
                </a:solidFill>
                <a:latin typeface="Impact"/>
                <a:ea typeface="Impact"/>
                <a:cs typeface="Impact"/>
                <a:sym typeface="Impact"/>
              </a:rPr>
              <a:t>Theory Examinations</a:t>
            </a:r>
            <a:endParaRPr sz="2300">
              <a:solidFill>
                <a:schemeClr val="dk1"/>
              </a:solidFill>
              <a:latin typeface="Impact"/>
              <a:ea typeface="Impact"/>
              <a:cs typeface="Impact"/>
              <a:sym typeface="Impact"/>
            </a:endParaRPr>
          </a:p>
        </p:txBody>
      </p:sp>
      <p:sp>
        <p:nvSpPr>
          <p:cNvPr id="417" name="Google Shape;417;p18"/>
          <p:cNvSpPr/>
          <p:nvPr/>
        </p:nvSpPr>
        <p:spPr>
          <a:xfrm>
            <a:off x="782241" y="5569527"/>
            <a:ext cx="4169093" cy="1077852"/>
          </a:xfrm>
          <a:prstGeom prst="rect">
            <a:avLst/>
          </a:prstGeom>
          <a:noFill/>
          <a:ln>
            <a:noFill/>
          </a:ln>
        </p:spPr>
        <p:txBody>
          <a:bodyPr spcFirstLastPara="1" wrap="square" lIns="0" tIns="0" rIns="0" bIns="0" anchor="t" anchorCtr="0">
            <a:noAutofit/>
          </a:bodyPr>
          <a:lstStyle/>
          <a:p>
            <a:pPr marL="0" marR="0" lvl="0" indent="0" algn="ctr" rtl="0">
              <a:lnSpc>
                <a:spcPct val="140000"/>
              </a:lnSpc>
              <a:spcBef>
                <a:spcPts val="0"/>
              </a:spcBef>
              <a:spcAft>
                <a:spcPts val="0"/>
              </a:spcAft>
              <a:buClr>
                <a:srgbClr val="464646"/>
              </a:buClr>
              <a:buSzPts val="2000"/>
              <a:buFont typeface="Inter Medium"/>
              <a:buNone/>
            </a:pPr>
            <a:r>
              <a:rPr lang="en-US" sz="2000">
                <a:solidFill>
                  <a:srgbClr val="464646"/>
                </a:solidFill>
                <a:latin typeface="Inter Medium"/>
                <a:ea typeface="Inter Medium"/>
                <a:cs typeface="Inter Medium"/>
                <a:sym typeface="Inter Medium"/>
              </a:rPr>
              <a:t>Comprehensive written assessments testing conceptual understanding</a:t>
            </a:r>
            <a:endParaRPr sz="2000">
              <a:solidFill>
                <a:schemeClr val="dk1"/>
              </a:solidFill>
              <a:latin typeface="Garamond"/>
              <a:ea typeface="Garamond"/>
              <a:cs typeface="Garamond"/>
              <a:sym typeface="Garamond"/>
            </a:endParaRPr>
          </a:p>
        </p:txBody>
      </p:sp>
      <p:sp>
        <p:nvSpPr>
          <p:cNvPr id="418" name="Google Shape;418;p18"/>
          <p:cNvSpPr/>
          <p:nvPr/>
        </p:nvSpPr>
        <p:spPr>
          <a:xfrm>
            <a:off x="5940504" y="3213854"/>
            <a:ext cx="2749153" cy="55876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464646"/>
              </a:buClr>
              <a:buSzPts val="4350"/>
              <a:buFont typeface="DM Sans SemiBold"/>
              <a:buNone/>
            </a:pPr>
            <a:r>
              <a:rPr lang="en-US" sz="4350">
                <a:solidFill>
                  <a:srgbClr val="464646"/>
                </a:solidFill>
                <a:latin typeface="DM Sans SemiBold"/>
                <a:ea typeface="DM Sans SemiBold"/>
                <a:cs typeface="DM Sans SemiBold"/>
                <a:sym typeface="DM Sans SemiBold"/>
              </a:rPr>
              <a:t>25%</a:t>
            </a:r>
            <a:endParaRPr sz="4350">
              <a:solidFill>
                <a:schemeClr val="dk1"/>
              </a:solidFill>
              <a:latin typeface="Garamond"/>
              <a:ea typeface="Garamond"/>
              <a:cs typeface="Garamond"/>
              <a:sym typeface="Garamond"/>
            </a:endParaRPr>
          </a:p>
        </p:txBody>
      </p:sp>
      <p:pic>
        <p:nvPicPr>
          <p:cNvPr id="419" name="Google Shape;419;p18" descr="preencoded.png"/>
          <p:cNvPicPr preferRelativeResize="0"/>
          <p:nvPr/>
        </p:nvPicPr>
        <p:blipFill rotWithShape="1">
          <a:blip r:embed="rId4">
            <a:alphaModFix/>
          </a:blip>
          <a:srcRect/>
          <a:stretch/>
        </p:blipFill>
        <p:spPr>
          <a:xfrm>
            <a:off x="5638800" y="1582222"/>
            <a:ext cx="3352681" cy="3352681"/>
          </a:xfrm>
          <a:prstGeom prst="rect">
            <a:avLst/>
          </a:prstGeom>
          <a:noFill/>
          <a:ln>
            <a:noFill/>
          </a:ln>
        </p:spPr>
      </p:pic>
      <p:sp>
        <p:nvSpPr>
          <p:cNvPr id="420" name="Google Shape;420;p18"/>
          <p:cNvSpPr/>
          <p:nvPr/>
        </p:nvSpPr>
        <p:spPr>
          <a:xfrm>
            <a:off x="5918240" y="5083135"/>
            <a:ext cx="2793921" cy="380815"/>
          </a:xfrm>
          <a:prstGeom prst="rect">
            <a:avLst/>
          </a:prstGeom>
          <a:noFill/>
          <a:ln>
            <a:noFill/>
          </a:ln>
        </p:spPr>
        <p:txBody>
          <a:bodyPr spcFirstLastPara="1" wrap="square" lIns="0" tIns="0" rIns="0" bIns="0" anchor="t" anchorCtr="0">
            <a:noAutofit/>
          </a:bodyPr>
          <a:lstStyle/>
          <a:p>
            <a:pPr marL="0" marR="0" lvl="0" indent="0" algn="ctr" rtl="0">
              <a:lnSpc>
                <a:spcPct val="117391"/>
              </a:lnSpc>
              <a:spcBef>
                <a:spcPts val="0"/>
              </a:spcBef>
              <a:spcAft>
                <a:spcPts val="0"/>
              </a:spcAft>
              <a:buClr>
                <a:srgbClr val="464646"/>
              </a:buClr>
              <a:buSzPts val="2300"/>
              <a:buFont typeface="Impact"/>
              <a:buNone/>
            </a:pPr>
            <a:r>
              <a:rPr lang="en-US" sz="2300">
                <a:solidFill>
                  <a:srgbClr val="464646"/>
                </a:solidFill>
                <a:latin typeface="Impact"/>
                <a:ea typeface="Impact"/>
                <a:cs typeface="Impact"/>
                <a:sym typeface="Impact"/>
              </a:rPr>
              <a:t>Internal Assessment</a:t>
            </a:r>
            <a:endParaRPr sz="2300">
              <a:solidFill>
                <a:schemeClr val="dk1"/>
              </a:solidFill>
              <a:latin typeface="Impact"/>
              <a:ea typeface="Impact"/>
              <a:cs typeface="Impact"/>
              <a:sym typeface="Impact"/>
            </a:endParaRPr>
          </a:p>
        </p:txBody>
      </p:sp>
      <p:sp>
        <p:nvSpPr>
          <p:cNvPr id="421" name="Google Shape;421;p18"/>
          <p:cNvSpPr/>
          <p:nvPr/>
        </p:nvSpPr>
        <p:spPr>
          <a:xfrm>
            <a:off x="5230654" y="5569527"/>
            <a:ext cx="4169093" cy="1077851"/>
          </a:xfrm>
          <a:prstGeom prst="rect">
            <a:avLst/>
          </a:prstGeom>
          <a:noFill/>
          <a:ln>
            <a:noFill/>
          </a:ln>
        </p:spPr>
        <p:txBody>
          <a:bodyPr spcFirstLastPara="1" wrap="square" lIns="0" tIns="0" rIns="0" bIns="0" anchor="t" anchorCtr="0">
            <a:noAutofit/>
          </a:bodyPr>
          <a:lstStyle/>
          <a:p>
            <a:pPr marL="0" marR="0" lvl="0" indent="0" algn="ctr" rtl="0">
              <a:lnSpc>
                <a:spcPct val="140000"/>
              </a:lnSpc>
              <a:spcBef>
                <a:spcPts val="0"/>
              </a:spcBef>
              <a:spcAft>
                <a:spcPts val="0"/>
              </a:spcAft>
              <a:buClr>
                <a:srgbClr val="464646"/>
              </a:buClr>
              <a:buSzPts val="2000"/>
              <a:buFont typeface="Inter Medium"/>
              <a:buNone/>
            </a:pPr>
            <a:r>
              <a:rPr lang="en-US" sz="2000">
                <a:solidFill>
                  <a:srgbClr val="464646"/>
                </a:solidFill>
                <a:latin typeface="Inter Medium"/>
                <a:ea typeface="Inter Medium"/>
                <a:cs typeface="Inter Medium"/>
                <a:sym typeface="Inter Medium"/>
              </a:rPr>
              <a:t>Assignments, presentations, and moot court performances</a:t>
            </a:r>
            <a:endParaRPr sz="2000">
              <a:solidFill>
                <a:schemeClr val="dk1"/>
              </a:solidFill>
              <a:latin typeface="Garamond"/>
              <a:ea typeface="Garamond"/>
              <a:cs typeface="Garamond"/>
              <a:sym typeface="Garamond"/>
            </a:endParaRPr>
          </a:p>
        </p:txBody>
      </p:sp>
      <p:sp>
        <p:nvSpPr>
          <p:cNvPr id="422" name="Google Shape;422;p18"/>
          <p:cNvSpPr/>
          <p:nvPr/>
        </p:nvSpPr>
        <p:spPr>
          <a:xfrm>
            <a:off x="10388918" y="3213854"/>
            <a:ext cx="2749153" cy="55876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464646"/>
              </a:buClr>
              <a:buSzPts val="4350"/>
              <a:buFont typeface="DM Sans SemiBold"/>
              <a:buNone/>
            </a:pPr>
            <a:r>
              <a:rPr lang="en-US" sz="4350">
                <a:solidFill>
                  <a:srgbClr val="464646"/>
                </a:solidFill>
                <a:latin typeface="DM Sans SemiBold"/>
                <a:ea typeface="DM Sans SemiBold"/>
                <a:cs typeface="DM Sans SemiBold"/>
                <a:sym typeface="DM Sans SemiBold"/>
              </a:rPr>
              <a:t>40%</a:t>
            </a:r>
            <a:endParaRPr sz="4350">
              <a:solidFill>
                <a:schemeClr val="dk1"/>
              </a:solidFill>
              <a:latin typeface="Garamond"/>
              <a:ea typeface="Garamond"/>
              <a:cs typeface="Garamond"/>
              <a:sym typeface="Garamond"/>
            </a:endParaRPr>
          </a:p>
        </p:txBody>
      </p:sp>
      <p:pic>
        <p:nvPicPr>
          <p:cNvPr id="423" name="Google Shape;423;p18" descr="preencoded.png"/>
          <p:cNvPicPr preferRelativeResize="0"/>
          <p:nvPr/>
        </p:nvPicPr>
        <p:blipFill rotWithShape="1">
          <a:blip r:embed="rId5">
            <a:alphaModFix/>
          </a:blip>
          <a:srcRect/>
          <a:stretch/>
        </p:blipFill>
        <p:spPr>
          <a:xfrm>
            <a:off x="10087213" y="1582222"/>
            <a:ext cx="3352681" cy="3352681"/>
          </a:xfrm>
          <a:prstGeom prst="rect">
            <a:avLst/>
          </a:prstGeom>
          <a:noFill/>
          <a:ln>
            <a:noFill/>
          </a:ln>
        </p:spPr>
      </p:pic>
      <p:sp>
        <p:nvSpPr>
          <p:cNvPr id="424" name="Google Shape;424;p18"/>
          <p:cNvSpPr/>
          <p:nvPr/>
        </p:nvSpPr>
        <p:spPr>
          <a:xfrm>
            <a:off x="10349627" y="5083135"/>
            <a:ext cx="2827853" cy="597813"/>
          </a:xfrm>
          <a:prstGeom prst="rect">
            <a:avLst/>
          </a:prstGeom>
          <a:noFill/>
          <a:ln>
            <a:noFill/>
          </a:ln>
        </p:spPr>
        <p:txBody>
          <a:bodyPr spcFirstLastPara="1" wrap="square" lIns="0" tIns="0" rIns="0" bIns="0" anchor="t" anchorCtr="0">
            <a:noAutofit/>
          </a:bodyPr>
          <a:lstStyle/>
          <a:p>
            <a:pPr marL="0" marR="0" lvl="0" indent="0" algn="ctr" rtl="0">
              <a:lnSpc>
                <a:spcPct val="117391"/>
              </a:lnSpc>
              <a:spcBef>
                <a:spcPts val="0"/>
              </a:spcBef>
              <a:spcAft>
                <a:spcPts val="0"/>
              </a:spcAft>
              <a:buClr>
                <a:srgbClr val="464646"/>
              </a:buClr>
              <a:buSzPts val="2300"/>
              <a:buFont typeface="Impact"/>
              <a:buNone/>
            </a:pPr>
            <a:r>
              <a:rPr lang="en-US" sz="2300">
                <a:solidFill>
                  <a:srgbClr val="464646"/>
                </a:solidFill>
                <a:latin typeface="Impact"/>
                <a:ea typeface="Impact"/>
                <a:cs typeface="Impact"/>
                <a:sym typeface="Impact"/>
              </a:rPr>
              <a:t>Minimum Pass Grade</a:t>
            </a:r>
            <a:endParaRPr sz="2300">
              <a:solidFill>
                <a:schemeClr val="dk1"/>
              </a:solidFill>
              <a:latin typeface="Impact"/>
              <a:ea typeface="Impact"/>
              <a:cs typeface="Impact"/>
              <a:sym typeface="Impact"/>
            </a:endParaRPr>
          </a:p>
        </p:txBody>
      </p:sp>
      <p:sp>
        <p:nvSpPr>
          <p:cNvPr id="425" name="Google Shape;425;p18"/>
          <p:cNvSpPr/>
          <p:nvPr/>
        </p:nvSpPr>
        <p:spPr>
          <a:xfrm>
            <a:off x="9679067" y="5569527"/>
            <a:ext cx="4169093" cy="1077851"/>
          </a:xfrm>
          <a:prstGeom prst="rect">
            <a:avLst/>
          </a:prstGeom>
          <a:noFill/>
          <a:ln>
            <a:noFill/>
          </a:ln>
        </p:spPr>
        <p:txBody>
          <a:bodyPr spcFirstLastPara="1" wrap="square" lIns="0" tIns="0" rIns="0" bIns="0" anchor="t" anchorCtr="0">
            <a:noAutofit/>
          </a:bodyPr>
          <a:lstStyle/>
          <a:p>
            <a:pPr marL="0" marR="0" lvl="0" indent="0" algn="ctr" rtl="0">
              <a:lnSpc>
                <a:spcPct val="140000"/>
              </a:lnSpc>
              <a:spcBef>
                <a:spcPts val="0"/>
              </a:spcBef>
              <a:spcAft>
                <a:spcPts val="0"/>
              </a:spcAft>
              <a:buClr>
                <a:srgbClr val="464646"/>
              </a:buClr>
              <a:buSzPts val="2000"/>
              <a:buFont typeface="Inter Medium"/>
              <a:buNone/>
            </a:pPr>
            <a:r>
              <a:rPr lang="en-US" sz="2000">
                <a:solidFill>
                  <a:srgbClr val="464646"/>
                </a:solidFill>
                <a:latin typeface="Inter Medium"/>
                <a:ea typeface="Inter Medium"/>
                <a:cs typeface="Inter Medium"/>
                <a:sym typeface="Inter Medium"/>
              </a:rPr>
              <a:t>Required percentage for successful completion of each subject</a:t>
            </a:r>
            <a:endParaRPr sz="2000">
              <a:solidFill>
                <a:schemeClr val="dk1"/>
              </a:solidFill>
              <a:latin typeface="Garamond"/>
              <a:ea typeface="Garamond"/>
              <a:cs typeface="Garamond"/>
              <a:sym typeface="Garamond"/>
            </a:endParaRPr>
          </a:p>
        </p:txBody>
      </p:sp>
      <p:sp>
        <p:nvSpPr>
          <p:cNvPr id="426" name="Google Shape;426;p18"/>
          <p:cNvSpPr/>
          <p:nvPr/>
        </p:nvSpPr>
        <p:spPr>
          <a:xfrm>
            <a:off x="782241" y="6898719"/>
            <a:ext cx="13065919" cy="715089"/>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464646"/>
              </a:buClr>
              <a:buSzPts val="2000"/>
              <a:buFont typeface="Inter Medium"/>
              <a:buNone/>
            </a:pPr>
            <a:r>
              <a:rPr lang="en-US" sz="2000">
                <a:solidFill>
                  <a:srgbClr val="464646"/>
                </a:solidFill>
                <a:latin typeface="Inter Medium"/>
                <a:ea typeface="Inter Medium"/>
                <a:cs typeface="Inter Medium"/>
                <a:sym typeface="Inter Medium"/>
              </a:rPr>
              <a:t>Our continuous evaluation system encourages consistent performance throughout the semester, with each semester carrying a total of 500 marks distributed across various assessment methods.</a:t>
            </a:r>
            <a:endParaRPr sz="2000">
              <a:solidFill>
                <a:schemeClr val="dk1"/>
              </a:solidFill>
              <a:latin typeface="Garamond"/>
              <a:ea typeface="Garamond"/>
              <a:cs typeface="Garamond"/>
              <a:sym typeface="Garamon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19"/>
          <p:cNvSpPr/>
          <p:nvPr/>
        </p:nvSpPr>
        <p:spPr>
          <a:xfrm>
            <a:off x="793790" y="1504593"/>
            <a:ext cx="5670590"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030303"/>
              </a:buClr>
              <a:buSzPts val="4450"/>
              <a:buFont typeface="Abril Fatface"/>
              <a:buNone/>
            </a:pPr>
            <a:r>
              <a:rPr lang="en-US" sz="4450">
                <a:solidFill>
                  <a:srgbClr val="030303"/>
                </a:solidFill>
                <a:latin typeface="Abril Fatface"/>
                <a:ea typeface="Abril Fatface"/>
                <a:cs typeface="Abril Fatface"/>
                <a:sym typeface="Abril Fatface"/>
              </a:rPr>
              <a:t>Examination Pattern</a:t>
            </a:r>
            <a:endParaRPr sz="4450">
              <a:solidFill>
                <a:schemeClr val="dk1"/>
              </a:solidFill>
              <a:latin typeface="Abril Fatface"/>
              <a:ea typeface="Abril Fatface"/>
              <a:cs typeface="Abril Fatface"/>
              <a:sym typeface="Abril Fatface"/>
            </a:endParaRPr>
          </a:p>
        </p:txBody>
      </p:sp>
      <p:sp>
        <p:nvSpPr>
          <p:cNvPr id="433" name="Google Shape;433;p19"/>
          <p:cNvSpPr/>
          <p:nvPr/>
        </p:nvSpPr>
        <p:spPr>
          <a:xfrm>
            <a:off x="793790" y="2667000"/>
            <a:ext cx="226814" cy="283488"/>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464646"/>
              </a:buClr>
              <a:buSzPts val="1750"/>
              <a:buFont typeface="DM Sans Light"/>
              <a:buNone/>
            </a:pPr>
            <a:r>
              <a:rPr lang="en-US" sz="1750">
                <a:solidFill>
                  <a:srgbClr val="464646"/>
                </a:solidFill>
                <a:latin typeface="DM Sans Light"/>
                <a:ea typeface="DM Sans Light"/>
                <a:cs typeface="DM Sans Light"/>
                <a:sym typeface="DM Sans Light"/>
              </a:rPr>
              <a:t>01</a:t>
            </a:r>
            <a:endParaRPr sz="1750">
              <a:solidFill>
                <a:schemeClr val="dk1"/>
              </a:solidFill>
              <a:latin typeface="Garamond"/>
              <a:ea typeface="Garamond"/>
              <a:cs typeface="Garamond"/>
              <a:sym typeface="Garamond"/>
            </a:endParaRPr>
          </a:p>
        </p:txBody>
      </p:sp>
      <p:sp>
        <p:nvSpPr>
          <p:cNvPr id="434" name="Google Shape;434;p19"/>
          <p:cNvSpPr/>
          <p:nvPr/>
        </p:nvSpPr>
        <p:spPr>
          <a:xfrm>
            <a:off x="793790" y="3022044"/>
            <a:ext cx="6407944" cy="30480"/>
          </a:xfrm>
          <a:prstGeom prst="rect">
            <a:avLst/>
          </a:prstGeom>
          <a:solidFill>
            <a:srgbClr val="1C977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435" name="Google Shape;435;p19"/>
          <p:cNvSpPr/>
          <p:nvPr/>
        </p:nvSpPr>
        <p:spPr>
          <a:xfrm>
            <a:off x="793790" y="3196352"/>
            <a:ext cx="3496856" cy="354330"/>
          </a:xfrm>
          <a:prstGeom prst="rect">
            <a:avLst/>
          </a:prstGeom>
          <a:noFill/>
          <a:ln>
            <a:noFill/>
          </a:ln>
        </p:spPr>
        <p:txBody>
          <a:bodyPr spcFirstLastPara="1" wrap="square" lIns="0" tIns="0" rIns="0" bIns="0" anchor="t" anchorCtr="0">
            <a:noAutofit/>
          </a:bodyPr>
          <a:lstStyle/>
          <a:p>
            <a:pPr marL="0" marR="0" lvl="0" indent="0" algn="l" rtl="0">
              <a:lnSpc>
                <a:spcPct val="98214"/>
              </a:lnSpc>
              <a:spcBef>
                <a:spcPts val="0"/>
              </a:spcBef>
              <a:spcAft>
                <a:spcPts val="0"/>
              </a:spcAft>
              <a:buClr>
                <a:srgbClr val="464646"/>
              </a:buClr>
              <a:buSzPts val="2800"/>
              <a:buFont typeface="Impact"/>
              <a:buNone/>
            </a:pPr>
            <a:r>
              <a:rPr lang="en-US" sz="2800" dirty="0">
                <a:solidFill>
                  <a:srgbClr val="464646"/>
                </a:solidFill>
                <a:latin typeface="Impact"/>
                <a:ea typeface="Impact"/>
                <a:cs typeface="Impact"/>
                <a:sym typeface="Impact"/>
              </a:rPr>
              <a:t>Written Examinations</a:t>
            </a:r>
            <a:endParaRPr sz="2800" dirty="0">
              <a:solidFill>
                <a:schemeClr val="dk1"/>
              </a:solidFill>
              <a:latin typeface="Impact"/>
              <a:ea typeface="Impact"/>
              <a:cs typeface="Impact"/>
              <a:sym typeface="Impact"/>
            </a:endParaRPr>
          </a:p>
        </p:txBody>
      </p:sp>
      <p:sp>
        <p:nvSpPr>
          <p:cNvPr id="436" name="Google Shape;436;p19"/>
          <p:cNvSpPr/>
          <p:nvPr/>
        </p:nvSpPr>
        <p:spPr>
          <a:xfrm>
            <a:off x="793790" y="3686770"/>
            <a:ext cx="6407944" cy="725805"/>
          </a:xfrm>
          <a:prstGeom prst="rect">
            <a:avLst/>
          </a:prstGeom>
          <a:noFill/>
          <a:ln>
            <a:noFill/>
          </a:ln>
        </p:spPr>
        <p:txBody>
          <a:bodyPr spcFirstLastPara="1" wrap="square" lIns="0" tIns="0" rIns="0" bIns="0" anchor="t" anchorCtr="0">
            <a:noAutofit/>
          </a:bodyPr>
          <a:lstStyle/>
          <a:p>
            <a:pPr marL="0" marR="0" lvl="0" indent="0" algn="l" rtl="0">
              <a:lnSpc>
                <a:spcPct val="158333"/>
              </a:lnSpc>
              <a:spcBef>
                <a:spcPts val="0"/>
              </a:spcBef>
              <a:spcAft>
                <a:spcPts val="0"/>
              </a:spcAft>
              <a:buClr>
                <a:srgbClr val="464646"/>
              </a:buClr>
              <a:buSzPts val="1800"/>
              <a:buFont typeface="Inter Medium"/>
              <a:buNone/>
            </a:pPr>
            <a:r>
              <a:rPr lang="en-US" sz="1800" dirty="0">
                <a:solidFill>
                  <a:srgbClr val="464646"/>
                </a:solidFill>
                <a:latin typeface="Inter Medium"/>
                <a:ea typeface="Inter Medium"/>
                <a:cs typeface="Inter Medium"/>
                <a:sym typeface="Inter Medium"/>
              </a:rPr>
              <a:t>Semester-end examinations conducted under strict university guidelines with comprehensive question papers</a:t>
            </a:r>
            <a:endParaRPr sz="1800" dirty="0">
              <a:solidFill>
                <a:schemeClr val="dk1"/>
              </a:solidFill>
              <a:latin typeface="Garamond"/>
              <a:ea typeface="Garamond"/>
              <a:cs typeface="Garamond"/>
              <a:sym typeface="Garamond"/>
            </a:endParaRPr>
          </a:p>
        </p:txBody>
      </p:sp>
      <p:sp>
        <p:nvSpPr>
          <p:cNvPr id="437" name="Google Shape;437;p19"/>
          <p:cNvSpPr/>
          <p:nvPr/>
        </p:nvSpPr>
        <p:spPr>
          <a:xfrm>
            <a:off x="7428548" y="2667000"/>
            <a:ext cx="226814" cy="283488"/>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464646"/>
              </a:buClr>
              <a:buSzPts val="1750"/>
              <a:buFont typeface="DM Sans Light"/>
              <a:buNone/>
            </a:pPr>
            <a:r>
              <a:rPr lang="en-US" sz="1750">
                <a:solidFill>
                  <a:srgbClr val="464646"/>
                </a:solidFill>
                <a:latin typeface="DM Sans Light"/>
                <a:ea typeface="DM Sans Light"/>
                <a:cs typeface="DM Sans Light"/>
                <a:sym typeface="DM Sans Light"/>
              </a:rPr>
              <a:t>02</a:t>
            </a:r>
            <a:endParaRPr sz="1750">
              <a:solidFill>
                <a:schemeClr val="dk1"/>
              </a:solidFill>
              <a:latin typeface="Garamond"/>
              <a:ea typeface="Garamond"/>
              <a:cs typeface="Garamond"/>
              <a:sym typeface="Garamond"/>
            </a:endParaRPr>
          </a:p>
        </p:txBody>
      </p:sp>
      <p:sp>
        <p:nvSpPr>
          <p:cNvPr id="438" name="Google Shape;438;p19"/>
          <p:cNvSpPr/>
          <p:nvPr/>
        </p:nvSpPr>
        <p:spPr>
          <a:xfrm>
            <a:off x="7428548" y="3022044"/>
            <a:ext cx="6408063" cy="30480"/>
          </a:xfrm>
          <a:prstGeom prst="rect">
            <a:avLst/>
          </a:prstGeom>
          <a:solidFill>
            <a:srgbClr val="1C977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439" name="Google Shape;439;p19"/>
          <p:cNvSpPr/>
          <p:nvPr/>
        </p:nvSpPr>
        <p:spPr>
          <a:xfrm>
            <a:off x="7428548" y="3196352"/>
            <a:ext cx="2835235" cy="354330"/>
          </a:xfrm>
          <a:prstGeom prst="rect">
            <a:avLst/>
          </a:prstGeom>
          <a:noFill/>
          <a:ln>
            <a:noFill/>
          </a:ln>
        </p:spPr>
        <p:txBody>
          <a:bodyPr spcFirstLastPara="1" wrap="square" lIns="0" tIns="0" rIns="0" bIns="0" anchor="t" anchorCtr="0">
            <a:noAutofit/>
          </a:bodyPr>
          <a:lstStyle/>
          <a:p>
            <a:pPr marL="0" marR="0" lvl="0" indent="0" algn="l" rtl="0">
              <a:lnSpc>
                <a:spcPct val="98214"/>
              </a:lnSpc>
              <a:spcBef>
                <a:spcPts val="0"/>
              </a:spcBef>
              <a:spcAft>
                <a:spcPts val="0"/>
              </a:spcAft>
              <a:buClr>
                <a:srgbClr val="464646"/>
              </a:buClr>
              <a:buSzPts val="2800"/>
              <a:buFont typeface="Impact"/>
              <a:buNone/>
            </a:pPr>
            <a:r>
              <a:rPr lang="en-US" sz="2800">
                <a:solidFill>
                  <a:srgbClr val="464646"/>
                </a:solidFill>
                <a:latin typeface="Impact"/>
                <a:ea typeface="Impact"/>
                <a:cs typeface="Impact"/>
                <a:sym typeface="Impact"/>
              </a:rPr>
              <a:t>Question Format</a:t>
            </a:r>
            <a:endParaRPr sz="2800">
              <a:solidFill>
                <a:schemeClr val="dk1"/>
              </a:solidFill>
              <a:latin typeface="Impact"/>
              <a:ea typeface="Impact"/>
              <a:cs typeface="Impact"/>
              <a:sym typeface="Impact"/>
            </a:endParaRPr>
          </a:p>
        </p:txBody>
      </p:sp>
      <p:sp>
        <p:nvSpPr>
          <p:cNvPr id="440" name="Google Shape;440;p19"/>
          <p:cNvSpPr/>
          <p:nvPr/>
        </p:nvSpPr>
        <p:spPr>
          <a:xfrm>
            <a:off x="7428548" y="3686770"/>
            <a:ext cx="6408063" cy="725805"/>
          </a:xfrm>
          <a:prstGeom prst="rect">
            <a:avLst/>
          </a:prstGeom>
          <a:noFill/>
          <a:ln>
            <a:noFill/>
          </a:ln>
        </p:spPr>
        <p:txBody>
          <a:bodyPr spcFirstLastPara="1" wrap="square" lIns="0" tIns="0" rIns="0" bIns="0" anchor="t" anchorCtr="0">
            <a:noAutofit/>
          </a:bodyPr>
          <a:lstStyle/>
          <a:p>
            <a:pPr marL="0" marR="0" lvl="0" indent="0" algn="l" rtl="0">
              <a:lnSpc>
                <a:spcPct val="158333"/>
              </a:lnSpc>
              <a:spcBef>
                <a:spcPts val="0"/>
              </a:spcBef>
              <a:spcAft>
                <a:spcPts val="0"/>
              </a:spcAft>
              <a:buClr>
                <a:srgbClr val="464646"/>
              </a:buClr>
              <a:buSzPts val="1800"/>
              <a:buFont typeface="Inter Medium"/>
              <a:buNone/>
            </a:pPr>
            <a:r>
              <a:rPr lang="en-US" sz="1800">
                <a:solidFill>
                  <a:srgbClr val="464646"/>
                </a:solidFill>
                <a:latin typeface="Inter Medium"/>
                <a:ea typeface="Inter Medium"/>
                <a:cs typeface="Inter Medium"/>
                <a:sym typeface="Inter Medium"/>
              </a:rPr>
              <a:t>Balanced mix of objective questions, short answers, and detailed long-form responses</a:t>
            </a:r>
            <a:endParaRPr sz="1800">
              <a:solidFill>
                <a:schemeClr val="dk1"/>
              </a:solidFill>
              <a:latin typeface="Garamond"/>
              <a:ea typeface="Garamond"/>
              <a:cs typeface="Garamond"/>
              <a:sym typeface="Garamond"/>
            </a:endParaRPr>
          </a:p>
        </p:txBody>
      </p:sp>
      <p:sp>
        <p:nvSpPr>
          <p:cNvPr id="441" name="Google Shape;441;p19"/>
          <p:cNvSpPr/>
          <p:nvPr/>
        </p:nvSpPr>
        <p:spPr>
          <a:xfrm>
            <a:off x="793790" y="4809411"/>
            <a:ext cx="226814" cy="283488"/>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464646"/>
              </a:buClr>
              <a:buSzPts val="1750"/>
              <a:buFont typeface="DM Sans Light"/>
              <a:buNone/>
            </a:pPr>
            <a:r>
              <a:rPr lang="en-US" sz="1750">
                <a:solidFill>
                  <a:srgbClr val="464646"/>
                </a:solidFill>
                <a:latin typeface="DM Sans Light"/>
                <a:ea typeface="DM Sans Light"/>
                <a:cs typeface="DM Sans Light"/>
                <a:sym typeface="DM Sans Light"/>
              </a:rPr>
              <a:t>03</a:t>
            </a:r>
            <a:endParaRPr sz="1750">
              <a:solidFill>
                <a:schemeClr val="dk1"/>
              </a:solidFill>
              <a:latin typeface="Garamond"/>
              <a:ea typeface="Garamond"/>
              <a:cs typeface="Garamond"/>
              <a:sym typeface="Garamond"/>
            </a:endParaRPr>
          </a:p>
        </p:txBody>
      </p:sp>
      <p:sp>
        <p:nvSpPr>
          <p:cNvPr id="442" name="Google Shape;442;p19"/>
          <p:cNvSpPr/>
          <p:nvPr/>
        </p:nvSpPr>
        <p:spPr>
          <a:xfrm>
            <a:off x="793790" y="5164455"/>
            <a:ext cx="6407944" cy="30480"/>
          </a:xfrm>
          <a:prstGeom prst="rect">
            <a:avLst/>
          </a:prstGeom>
          <a:solidFill>
            <a:srgbClr val="1C977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443" name="Google Shape;443;p19"/>
          <p:cNvSpPr/>
          <p:nvPr/>
        </p:nvSpPr>
        <p:spPr>
          <a:xfrm>
            <a:off x="793790" y="5338763"/>
            <a:ext cx="3342112" cy="354330"/>
          </a:xfrm>
          <a:prstGeom prst="rect">
            <a:avLst/>
          </a:prstGeom>
          <a:noFill/>
          <a:ln>
            <a:noFill/>
          </a:ln>
        </p:spPr>
        <p:txBody>
          <a:bodyPr spcFirstLastPara="1" wrap="square" lIns="0" tIns="0" rIns="0" bIns="0" anchor="t" anchorCtr="0">
            <a:noAutofit/>
          </a:bodyPr>
          <a:lstStyle/>
          <a:p>
            <a:pPr marL="0" marR="0" lvl="0" indent="0" algn="l" rtl="0">
              <a:lnSpc>
                <a:spcPct val="98214"/>
              </a:lnSpc>
              <a:spcBef>
                <a:spcPts val="0"/>
              </a:spcBef>
              <a:spcAft>
                <a:spcPts val="0"/>
              </a:spcAft>
              <a:buClr>
                <a:srgbClr val="464646"/>
              </a:buClr>
              <a:buSzPts val="2800"/>
              <a:buFont typeface="Impact"/>
              <a:buNone/>
            </a:pPr>
            <a:r>
              <a:rPr lang="en-US" sz="2800">
                <a:solidFill>
                  <a:srgbClr val="464646"/>
                </a:solidFill>
                <a:latin typeface="Impact"/>
                <a:ea typeface="Impact"/>
                <a:cs typeface="Impact"/>
                <a:sym typeface="Impact"/>
              </a:rPr>
              <a:t>Practical Assessments</a:t>
            </a:r>
            <a:endParaRPr sz="2800">
              <a:solidFill>
                <a:schemeClr val="dk1"/>
              </a:solidFill>
              <a:latin typeface="Impact"/>
              <a:ea typeface="Impact"/>
              <a:cs typeface="Impact"/>
              <a:sym typeface="Impact"/>
            </a:endParaRPr>
          </a:p>
        </p:txBody>
      </p:sp>
      <p:sp>
        <p:nvSpPr>
          <p:cNvPr id="444" name="Google Shape;444;p19"/>
          <p:cNvSpPr/>
          <p:nvPr/>
        </p:nvSpPr>
        <p:spPr>
          <a:xfrm>
            <a:off x="793790" y="5829181"/>
            <a:ext cx="6407944" cy="725805"/>
          </a:xfrm>
          <a:prstGeom prst="rect">
            <a:avLst/>
          </a:prstGeom>
          <a:noFill/>
          <a:ln>
            <a:noFill/>
          </a:ln>
        </p:spPr>
        <p:txBody>
          <a:bodyPr spcFirstLastPara="1" wrap="square" lIns="0" tIns="0" rIns="0" bIns="0" anchor="t" anchorCtr="0">
            <a:noAutofit/>
          </a:bodyPr>
          <a:lstStyle/>
          <a:p>
            <a:pPr marL="0" marR="0" lvl="0" indent="0" algn="l" rtl="0">
              <a:lnSpc>
                <a:spcPct val="158333"/>
              </a:lnSpc>
              <a:spcBef>
                <a:spcPts val="0"/>
              </a:spcBef>
              <a:spcAft>
                <a:spcPts val="0"/>
              </a:spcAft>
              <a:buClr>
                <a:srgbClr val="464646"/>
              </a:buClr>
              <a:buSzPts val="1800"/>
              <a:buFont typeface="Inter Medium"/>
              <a:buNone/>
            </a:pPr>
            <a:r>
              <a:rPr lang="en-US" sz="1800" dirty="0">
                <a:solidFill>
                  <a:srgbClr val="464646"/>
                </a:solidFill>
                <a:latin typeface="Inter Medium"/>
                <a:ea typeface="Inter Medium"/>
                <a:cs typeface="Inter Medium"/>
                <a:sym typeface="Inter Medium"/>
              </a:rPr>
              <a:t>Moot court performances, viva voce examinations, and project submissions</a:t>
            </a:r>
            <a:endParaRPr sz="1800" dirty="0">
              <a:solidFill>
                <a:schemeClr val="dk1"/>
              </a:solidFill>
              <a:latin typeface="Garamond"/>
              <a:ea typeface="Garamond"/>
              <a:cs typeface="Garamond"/>
              <a:sym typeface="Garamond"/>
            </a:endParaRPr>
          </a:p>
        </p:txBody>
      </p:sp>
      <p:sp>
        <p:nvSpPr>
          <p:cNvPr id="445" name="Google Shape;445;p19"/>
          <p:cNvSpPr/>
          <p:nvPr/>
        </p:nvSpPr>
        <p:spPr>
          <a:xfrm>
            <a:off x="7428548" y="4809411"/>
            <a:ext cx="226814" cy="283488"/>
          </a:xfrm>
          <a:prstGeom prst="rect">
            <a:avLst/>
          </a:prstGeom>
          <a:noFill/>
          <a:ln>
            <a:noFill/>
          </a:ln>
        </p:spPr>
        <p:txBody>
          <a:bodyPr spcFirstLastPara="1" wrap="square" lIns="0" tIns="0" rIns="0" bIns="0" anchor="t" anchorCtr="0">
            <a:noAutofit/>
          </a:bodyPr>
          <a:lstStyle/>
          <a:p>
            <a:pPr marL="0" marR="0" lvl="0" indent="0" algn="l" rtl="0">
              <a:lnSpc>
                <a:spcPct val="162857"/>
              </a:lnSpc>
              <a:spcBef>
                <a:spcPts val="0"/>
              </a:spcBef>
              <a:spcAft>
                <a:spcPts val="0"/>
              </a:spcAft>
              <a:buClr>
                <a:srgbClr val="464646"/>
              </a:buClr>
              <a:buSzPts val="1750"/>
              <a:buFont typeface="DM Sans Light"/>
              <a:buNone/>
            </a:pPr>
            <a:r>
              <a:rPr lang="en-US" sz="1750">
                <a:solidFill>
                  <a:srgbClr val="464646"/>
                </a:solidFill>
                <a:latin typeface="DM Sans Light"/>
                <a:ea typeface="DM Sans Light"/>
                <a:cs typeface="DM Sans Light"/>
                <a:sym typeface="DM Sans Light"/>
              </a:rPr>
              <a:t>04</a:t>
            </a:r>
            <a:endParaRPr sz="1750">
              <a:solidFill>
                <a:schemeClr val="dk1"/>
              </a:solidFill>
              <a:latin typeface="Garamond"/>
              <a:ea typeface="Garamond"/>
              <a:cs typeface="Garamond"/>
              <a:sym typeface="Garamond"/>
            </a:endParaRPr>
          </a:p>
        </p:txBody>
      </p:sp>
      <p:sp>
        <p:nvSpPr>
          <p:cNvPr id="446" name="Google Shape;446;p19"/>
          <p:cNvSpPr/>
          <p:nvPr/>
        </p:nvSpPr>
        <p:spPr>
          <a:xfrm>
            <a:off x="7428548" y="5164455"/>
            <a:ext cx="6408063" cy="30480"/>
          </a:xfrm>
          <a:prstGeom prst="rect">
            <a:avLst/>
          </a:prstGeom>
          <a:solidFill>
            <a:srgbClr val="1C977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447" name="Google Shape;447;p19"/>
          <p:cNvSpPr/>
          <p:nvPr/>
        </p:nvSpPr>
        <p:spPr>
          <a:xfrm>
            <a:off x="7428548" y="5338763"/>
            <a:ext cx="2835235" cy="354330"/>
          </a:xfrm>
          <a:prstGeom prst="rect">
            <a:avLst/>
          </a:prstGeom>
          <a:noFill/>
          <a:ln>
            <a:noFill/>
          </a:ln>
        </p:spPr>
        <p:txBody>
          <a:bodyPr spcFirstLastPara="1" wrap="square" lIns="0" tIns="0" rIns="0" bIns="0" anchor="t" anchorCtr="0">
            <a:noAutofit/>
          </a:bodyPr>
          <a:lstStyle/>
          <a:p>
            <a:pPr marL="0" marR="0" lvl="0" indent="0" algn="l" rtl="0">
              <a:lnSpc>
                <a:spcPct val="98214"/>
              </a:lnSpc>
              <a:spcBef>
                <a:spcPts val="0"/>
              </a:spcBef>
              <a:spcAft>
                <a:spcPts val="0"/>
              </a:spcAft>
              <a:buClr>
                <a:srgbClr val="464646"/>
              </a:buClr>
              <a:buSzPts val="2800"/>
              <a:buFont typeface="Impact"/>
              <a:buNone/>
            </a:pPr>
            <a:r>
              <a:rPr lang="en-US" sz="2800">
                <a:solidFill>
                  <a:srgbClr val="464646"/>
                </a:solidFill>
                <a:latin typeface="Impact"/>
                <a:ea typeface="Impact"/>
                <a:cs typeface="Impact"/>
                <a:sym typeface="Impact"/>
              </a:rPr>
              <a:t>Academic Integrity</a:t>
            </a:r>
            <a:endParaRPr sz="2800">
              <a:solidFill>
                <a:schemeClr val="dk1"/>
              </a:solidFill>
              <a:latin typeface="Impact"/>
              <a:ea typeface="Impact"/>
              <a:cs typeface="Impact"/>
              <a:sym typeface="Impact"/>
            </a:endParaRPr>
          </a:p>
        </p:txBody>
      </p:sp>
      <p:sp>
        <p:nvSpPr>
          <p:cNvPr id="448" name="Google Shape;448;p19"/>
          <p:cNvSpPr/>
          <p:nvPr/>
        </p:nvSpPr>
        <p:spPr>
          <a:xfrm>
            <a:off x="7428548" y="5829181"/>
            <a:ext cx="6408063" cy="725805"/>
          </a:xfrm>
          <a:prstGeom prst="rect">
            <a:avLst/>
          </a:prstGeom>
          <a:noFill/>
          <a:ln>
            <a:noFill/>
          </a:ln>
        </p:spPr>
        <p:txBody>
          <a:bodyPr spcFirstLastPara="1" wrap="square" lIns="0" tIns="0" rIns="0" bIns="0" anchor="t" anchorCtr="0">
            <a:noAutofit/>
          </a:bodyPr>
          <a:lstStyle/>
          <a:p>
            <a:pPr marL="0" marR="0" lvl="0" indent="0" algn="l" rtl="0">
              <a:lnSpc>
                <a:spcPct val="158333"/>
              </a:lnSpc>
              <a:spcBef>
                <a:spcPts val="0"/>
              </a:spcBef>
              <a:spcAft>
                <a:spcPts val="0"/>
              </a:spcAft>
              <a:buClr>
                <a:srgbClr val="464646"/>
              </a:buClr>
              <a:buSzPts val="1800"/>
              <a:buFont typeface="Inter Medium"/>
              <a:buNone/>
            </a:pPr>
            <a:r>
              <a:rPr lang="en-US" sz="1800">
                <a:solidFill>
                  <a:srgbClr val="464646"/>
                </a:solidFill>
                <a:latin typeface="Inter Medium"/>
                <a:ea typeface="Inter Medium"/>
                <a:cs typeface="Inter Medium"/>
                <a:sym typeface="Inter Medium"/>
              </a:rPr>
              <a:t>Strict adherence to examination protocols ensuring fair and transparent evaluation</a:t>
            </a:r>
            <a:endParaRPr sz="1800">
              <a:solidFill>
                <a:schemeClr val="dk1"/>
              </a:solidFill>
              <a:latin typeface="Garamond"/>
              <a:ea typeface="Garamond"/>
              <a:cs typeface="Garamond"/>
              <a:sym typeface="Garamon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p20"/>
          <p:cNvSpPr/>
          <p:nvPr/>
        </p:nvSpPr>
        <p:spPr>
          <a:xfrm>
            <a:off x="503396" y="581890"/>
            <a:ext cx="6544518" cy="491457"/>
          </a:xfrm>
          <a:prstGeom prst="rect">
            <a:avLst/>
          </a:prstGeom>
          <a:noFill/>
          <a:ln>
            <a:noFill/>
          </a:ln>
        </p:spPr>
        <p:txBody>
          <a:bodyPr spcFirstLastPara="1" wrap="square" lIns="0" tIns="0" rIns="0" bIns="0" anchor="t" anchorCtr="0">
            <a:noAutofit/>
          </a:bodyPr>
          <a:lstStyle/>
          <a:p>
            <a:pPr marL="0" marR="0" lvl="0" indent="0" algn="l" rtl="0">
              <a:lnSpc>
                <a:spcPct val="109375"/>
              </a:lnSpc>
              <a:spcBef>
                <a:spcPts val="0"/>
              </a:spcBef>
              <a:spcAft>
                <a:spcPts val="0"/>
              </a:spcAft>
              <a:buClr>
                <a:srgbClr val="030303"/>
              </a:buClr>
              <a:buSzPts val="3200"/>
              <a:buFont typeface="Abril Fatface"/>
              <a:buNone/>
            </a:pPr>
            <a:r>
              <a:rPr lang="en-US" sz="3200" dirty="0">
                <a:solidFill>
                  <a:srgbClr val="030303"/>
                </a:solidFill>
                <a:latin typeface="Abril Fatface"/>
                <a:ea typeface="Abril Fatface"/>
                <a:cs typeface="Abril Fatface"/>
                <a:sym typeface="Abril Fatface"/>
              </a:rPr>
              <a:t>LLB 3-Year </a:t>
            </a:r>
            <a:r>
              <a:rPr lang="en-US" sz="3200" dirty="0" err="1">
                <a:solidFill>
                  <a:srgbClr val="030303"/>
                </a:solidFill>
                <a:latin typeface="Abril Fatface"/>
                <a:ea typeface="Abril Fatface"/>
                <a:cs typeface="Abril Fatface"/>
                <a:sym typeface="Abril Fatface"/>
              </a:rPr>
              <a:t>Programme</a:t>
            </a:r>
            <a:r>
              <a:rPr lang="en-US" sz="3200" dirty="0">
                <a:solidFill>
                  <a:srgbClr val="030303"/>
                </a:solidFill>
                <a:latin typeface="Abril Fatface"/>
                <a:ea typeface="Abril Fatface"/>
                <a:cs typeface="Abril Fatface"/>
                <a:sym typeface="Abril Fatface"/>
              </a:rPr>
              <a:t> Details</a:t>
            </a:r>
            <a:endParaRPr sz="3200" dirty="0">
              <a:solidFill>
                <a:schemeClr val="dk1"/>
              </a:solidFill>
              <a:latin typeface="Abril Fatface"/>
              <a:ea typeface="Abril Fatface"/>
              <a:cs typeface="Abril Fatface"/>
              <a:sym typeface="Abril Fatface"/>
            </a:endParaRPr>
          </a:p>
        </p:txBody>
      </p:sp>
      <p:sp>
        <p:nvSpPr>
          <p:cNvPr id="455" name="Google Shape;455;p20"/>
          <p:cNvSpPr/>
          <p:nvPr/>
        </p:nvSpPr>
        <p:spPr>
          <a:xfrm>
            <a:off x="503396" y="1222534"/>
            <a:ext cx="13309586" cy="1146691"/>
          </a:xfrm>
          <a:prstGeom prst="roundRect">
            <a:avLst>
              <a:gd name="adj" fmla="val 1881"/>
            </a:avLst>
          </a:prstGeom>
          <a:solidFill>
            <a:srgbClr val="FFFFFF"/>
          </a:solidFill>
          <a:ln w="15225" cap="flat" cmpd="sng">
            <a:solidFill>
              <a:srgbClr val="D8D4D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456" name="Google Shape;456;p20"/>
          <p:cNvSpPr/>
          <p:nvPr/>
        </p:nvSpPr>
        <p:spPr>
          <a:xfrm>
            <a:off x="518636" y="1237774"/>
            <a:ext cx="575310" cy="1116211"/>
          </a:xfrm>
          <a:prstGeom prst="roundRect">
            <a:avLst>
              <a:gd name="adj" fmla="val 571"/>
            </a:avLst>
          </a:prstGeom>
          <a:solidFill>
            <a:srgbClr val="F2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457" name="Google Shape;457;p20"/>
          <p:cNvSpPr/>
          <p:nvPr/>
        </p:nvSpPr>
        <p:spPr>
          <a:xfrm>
            <a:off x="698421" y="1661041"/>
            <a:ext cx="215741" cy="26967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464646"/>
              </a:buClr>
              <a:buSzPts val="1650"/>
              <a:buFont typeface="DM Sans SemiBold"/>
              <a:buNone/>
            </a:pPr>
            <a:r>
              <a:rPr lang="en-US" sz="1650">
                <a:solidFill>
                  <a:srgbClr val="464646"/>
                </a:solidFill>
                <a:latin typeface="DM Sans SemiBold"/>
                <a:ea typeface="DM Sans SemiBold"/>
                <a:cs typeface="DM Sans SemiBold"/>
                <a:sym typeface="DM Sans SemiBold"/>
              </a:rPr>
              <a:t>1</a:t>
            </a:r>
            <a:endParaRPr sz="1650">
              <a:solidFill>
                <a:schemeClr val="dk1"/>
              </a:solidFill>
              <a:latin typeface="Garamond"/>
              <a:ea typeface="Garamond"/>
              <a:cs typeface="Garamond"/>
              <a:sym typeface="Garamond"/>
            </a:endParaRPr>
          </a:p>
        </p:txBody>
      </p:sp>
      <p:sp>
        <p:nvSpPr>
          <p:cNvPr id="458" name="Google Shape;458;p20"/>
          <p:cNvSpPr/>
          <p:nvPr/>
        </p:nvSpPr>
        <p:spPr>
          <a:xfrm>
            <a:off x="1237773" y="1381601"/>
            <a:ext cx="2476097" cy="209431"/>
          </a:xfrm>
          <a:prstGeom prst="rect">
            <a:avLst/>
          </a:prstGeom>
          <a:noFill/>
          <a:ln>
            <a:noFill/>
          </a:ln>
        </p:spPr>
        <p:txBody>
          <a:bodyPr spcFirstLastPara="1" wrap="square" lIns="0" tIns="0" rIns="0" bIns="0" anchor="t" anchorCtr="0">
            <a:noAutofit/>
          </a:bodyPr>
          <a:lstStyle/>
          <a:p>
            <a:pPr marL="0" marR="0" lvl="0" indent="0" algn="l" rtl="0">
              <a:lnSpc>
                <a:spcPct val="97222"/>
              </a:lnSpc>
              <a:spcBef>
                <a:spcPts val="0"/>
              </a:spcBef>
              <a:spcAft>
                <a:spcPts val="0"/>
              </a:spcAft>
              <a:buClr>
                <a:srgbClr val="464646"/>
              </a:buClr>
              <a:buSzPts val="1800"/>
              <a:buFont typeface="Impact"/>
              <a:buNone/>
            </a:pPr>
            <a:r>
              <a:rPr lang="en-US" sz="1800" dirty="0" err="1">
                <a:solidFill>
                  <a:srgbClr val="464646"/>
                </a:solidFill>
                <a:latin typeface="Impact"/>
                <a:ea typeface="Impact"/>
                <a:cs typeface="Impact"/>
                <a:sym typeface="Impact"/>
              </a:rPr>
              <a:t>Programe</a:t>
            </a:r>
            <a:r>
              <a:rPr lang="en-US" sz="1800" dirty="0">
                <a:solidFill>
                  <a:srgbClr val="464646"/>
                </a:solidFill>
                <a:latin typeface="Impact"/>
                <a:ea typeface="Impact"/>
                <a:cs typeface="Impact"/>
                <a:sym typeface="Impact"/>
              </a:rPr>
              <a:t> Duration</a:t>
            </a:r>
            <a:endParaRPr sz="1800" dirty="0">
              <a:solidFill>
                <a:schemeClr val="dk1"/>
              </a:solidFill>
              <a:latin typeface="Impact"/>
              <a:ea typeface="Impact"/>
              <a:cs typeface="Impact"/>
              <a:sym typeface="Impact"/>
            </a:endParaRPr>
          </a:p>
        </p:txBody>
      </p:sp>
      <p:sp>
        <p:nvSpPr>
          <p:cNvPr id="459" name="Google Shape;459;p20"/>
          <p:cNvSpPr/>
          <p:nvPr/>
        </p:nvSpPr>
        <p:spPr>
          <a:xfrm>
            <a:off x="1237773" y="1750100"/>
            <a:ext cx="12450517" cy="460057"/>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464646"/>
              </a:buClr>
              <a:buSzPts val="2000"/>
              <a:buFont typeface="Inter Medium"/>
              <a:buNone/>
            </a:pPr>
            <a:r>
              <a:rPr lang="en-US" sz="2000" dirty="0">
                <a:solidFill>
                  <a:srgbClr val="464646"/>
                </a:solidFill>
                <a:latin typeface="Inter Medium"/>
                <a:ea typeface="Inter Medium"/>
                <a:cs typeface="Inter Medium"/>
                <a:sym typeface="Inter Medium"/>
              </a:rPr>
              <a:t>3 years divided into 6 comprehensive semesters, ensuring thorough understanding of legal principles and practices.</a:t>
            </a:r>
            <a:endParaRPr sz="2000" dirty="0">
              <a:solidFill>
                <a:schemeClr val="dk1"/>
              </a:solidFill>
              <a:latin typeface="Garamond"/>
              <a:ea typeface="Garamond"/>
              <a:cs typeface="Garamond"/>
              <a:sym typeface="Garamond"/>
            </a:endParaRPr>
          </a:p>
        </p:txBody>
      </p:sp>
      <p:sp>
        <p:nvSpPr>
          <p:cNvPr id="460" name="Google Shape;460;p20"/>
          <p:cNvSpPr/>
          <p:nvPr/>
        </p:nvSpPr>
        <p:spPr>
          <a:xfrm>
            <a:off x="503396" y="2513052"/>
            <a:ext cx="13309586" cy="1146691"/>
          </a:xfrm>
          <a:prstGeom prst="roundRect">
            <a:avLst>
              <a:gd name="adj" fmla="val 1881"/>
            </a:avLst>
          </a:prstGeom>
          <a:solidFill>
            <a:srgbClr val="FFFFFF"/>
          </a:solidFill>
          <a:ln w="15225" cap="flat" cmpd="sng">
            <a:solidFill>
              <a:srgbClr val="D8D4D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461" name="Google Shape;461;p20"/>
          <p:cNvSpPr/>
          <p:nvPr/>
        </p:nvSpPr>
        <p:spPr>
          <a:xfrm>
            <a:off x="518636" y="2528292"/>
            <a:ext cx="575310" cy="1116211"/>
          </a:xfrm>
          <a:prstGeom prst="roundRect">
            <a:avLst>
              <a:gd name="adj" fmla="val 571"/>
            </a:avLst>
          </a:prstGeom>
          <a:solidFill>
            <a:srgbClr val="F2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462" name="Google Shape;462;p20"/>
          <p:cNvSpPr/>
          <p:nvPr/>
        </p:nvSpPr>
        <p:spPr>
          <a:xfrm>
            <a:off x="698421" y="2951559"/>
            <a:ext cx="215741" cy="26967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464646"/>
              </a:buClr>
              <a:buSzPts val="1650"/>
              <a:buFont typeface="DM Sans SemiBold"/>
              <a:buNone/>
            </a:pPr>
            <a:r>
              <a:rPr lang="en-US" sz="1650">
                <a:solidFill>
                  <a:srgbClr val="464646"/>
                </a:solidFill>
                <a:latin typeface="DM Sans SemiBold"/>
                <a:ea typeface="DM Sans SemiBold"/>
                <a:cs typeface="DM Sans SemiBold"/>
                <a:sym typeface="DM Sans SemiBold"/>
              </a:rPr>
              <a:t>2</a:t>
            </a:r>
            <a:endParaRPr sz="1650">
              <a:solidFill>
                <a:schemeClr val="dk1"/>
              </a:solidFill>
              <a:latin typeface="Garamond"/>
              <a:ea typeface="Garamond"/>
              <a:cs typeface="Garamond"/>
              <a:sym typeface="Garamond"/>
            </a:endParaRPr>
          </a:p>
        </p:txBody>
      </p:sp>
      <p:sp>
        <p:nvSpPr>
          <p:cNvPr id="463" name="Google Shape;463;p20"/>
          <p:cNvSpPr/>
          <p:nvPr/>
        </p:nvSpPr>
        <p:spPr>
          <a:xfrm>
            <a:off x="1237774" y="2672120"/>
            <a:ext cx="2476096" cy="239910"/>
          </a:xfrm>
          <a:prstGeom prst="rect">
            <a:avLst/>
          </a:prstGeom>
          <a:noFill/>
          <a:ln>
            <a:noFill/>
          </a:ln>
        </p:spPr>
        <p:txBody>
          <a:bodyPr spcFirstLastPara="1" wrap="square" lIns="0" tIns="0" rIns="0" bIns="0" anchor="t" anchorCtr="0">
            <a:noAutofit/>
          </a:bodyPr>
          <a:lstStyle/>
          <a:p>
            <a:pPr marL="0" marR="0" lvl="0" indent="0" algn="l" rtl="0">
              <a:lnSpc>
                <a:spcPct val="97222"/>
              </a:lnSpc>
              <a:spcBef>
                <a:spcPts val="0"/>
              </a:spcBef>
              <a:spcAft>
                <a:spcPts val="0"/>
              </a:spcAft>
              <a:buClr>
                <a:srgbClr val="464646"/>
              </a:buClr>
              <a:buSzPts val="1800"/>
              <a:buFont typeface="Impact"/>
              <a:buNone/>
            </a:pPr>
            <a:r>
              <a:rPr lang="en-US" sz="1800" dirty="0">
                <a:solidFill>
                  <a:srgbClr val="464646"/>
                </a:solidFill>
                <a:latin typeface="Impact"/>
                <a:ea typeface="Impact"/>
                <a:cs typeface="Impact"/>
                <a:sym typeface="Impact"/>
              </a:rPr>
              <a:t>University Affiliation</a:t>
            </a:r>
            <a:endParaRPr sz="1800" dirty="0">
              <a:solidFill>
                <a:schemeClr val="dk1"/>
              </a:solidFill>
              <a:latin typeface="Impact"/>
              <a:ea typeface="Impact"/>
              <a:cs typeface="Impact"/>
              <a:sym typeface="Impact"/>
            </a:endParaRPr>
          </a:p>
        </p:txBody>
      </p:sp>
      <p:sp>
        <p:nvSpPr>
          <p:cNvPr id="464" name="Google Shape;464;p20"/>
          <p:cNvSpPr/>
          <p:nvPr/>
        </p:nvSpPr>
        <p:spPr>
          <a:xfrm>
            <a:off x="1237774" y="3040618"/>
            <a:ext cx="12450516" cy="561617"/>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464646"/>
              </a:buClr>
              <a:buSzPts val="2000"/>
              <a:buFont typeface="Inter Medium"/>
              <a:buNone/>
            </a:pPr>
            <a:r>
              <a:rPr lang="en-US" sz="2000">
                <a:solidFill>
                  <a:srgbClr val="464646"/>
                </a:solidFill>
                <a:latin typeface="Inter Medium"/>
                <a:ea typeface="Inter Medium"/>
                <a:cs typeface="Inter Medium"/>
                <a:sym typeface="Inter Medium"/>
              </a:rPr>
              <a:t>Affiliated with the prestigious University of Mumbai, ensuring recognised qualifications and academic excellence.</a:t>
            </a:r>
            <a:endParaRPr sz="2000">
              <a:solidFill>
                <a:schemeClr val="dk1"/>
              </a:solidFill>
              <a:latin typeface="Garamond"/>
              <a:ea typeface="Garamond"/>
              <a:cs typeface="Garamond"/>
              <a:sym typeface="Garamond"/>
            </a:endParaRPr>
          </a:p>
        </p:txBody>
      </p:sp>
      <p:sp>
        <p:nvSpPr>
          <p:cNvPr id="465" name="Google Shape;465;p20"/>
          <p:cNvSpPr/>
          <p:nvPr/>
        </p:nvSpPr>
        <p:spPr>
          <a:xfrm>
            <a:off x="503396" y="3803571"/>
            <a:ext cx="13309586" cy="916662"/>
          </a:xfrm>
          <a:prstGeom prst="roundRect">
            <a:avLst>
              <a:gd name="adj" fmla="val 2354"/>
            </a:avLst>
          </a:prstGeom>
          <a:solidFill>
            <a:srgbClr val="FFFFFF"/>
          </a:solidFill>
          <a:ln w="15225" cap="flat" cmpd="sng">
            <a:solidFill>
              <a:srgbClr val="D8D4D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466" name="Google Shape;466;p20"/>
          <p:cNvSpPr/>
          <p:nvPr/>
        </p:nvSpPr>
        <p:spPr>
          <a:xfrm>
            <a:off x="518636" y="3818811"/>
            <a:ext cx="575310" cy="886182"/>
          </a:xfrm>
          <a:prstGeom prst="roundRect">
            <a:avLst>
              <a:gd name="adj" fmla="val 571"/>
            </a:avLst>
          </a:prstGeom>
          <a:solidFill>
            <a:srgbClr val="F2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467" name="Google Shape;467;p20"/>
          <p:cNvSpPr/>
          <p:nvPr/>
        </p:nvSpPr>
        <p:spPr>
          <a:xfrm>
            <a:off x="698421" y="4127063"/>
            <a:ext cx="215741" cy="26967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464646"/>
              </a:buClr>
              <a:buSzPts val="1650"/>
              <a:buFont typeface="DM Sans SemiBold"/>
              <a:buNone/>
            </a:pPr>
            <a:r>
              <a:rPr lang="en-US" sz="1650">
                <a:solidFill>
                  <a:srgbClr val="464646"/>
                </a:solidFill>
                <a:latin typeface="DM Sans SemiBold"/>
                <a:ea typeface="DM Sans SemiBold"/>
                <a:cs typeface="DM Sans SemiBold"/>
                <a:sym typeface="DM Sans SemiBold"/>
              </a:rPr>
              <a:t>3</a:t>
            </a:r>
            <a:endParaRPr sz="1650">
              <a:solidFill>
                <a:schemeClr val="dk1"/>
              </a:solidFill>
              <a:latin typeface="Garamond"/>
              <a:ea typeface="Garamond"/>
              <a:cs typeface="Garamond"/>
              <a:sym typeface="Garamond"/>
            </a:endParaRPr>
          </a:p>
        </p:txBody>
      </p:sp>
      <p:sp>
        <p:nvSpPr>
          <p:cNvPr id="468" name="Google Shape;468;p20"/>
          <p:cNvSpPr/>
          <p:nvPr/>
        </p:nvSpPr>
        <p:spPr>
          <a:xfrm>
            <a:off x="1237774" y="3962638"/>
            <a:ext cx="1797844" cy="224671"/>
          </a:xfrm>
          <a:prstGeom prst="rect">
            <a:avLst/>
          </a:prstGeom>
          <a:noFill/>
          <a:ln>
            <a:noFill/>
          </a:ln>
        </p:spPr>
        <p:txBody>
          <a:bodyPr spcFirstLastPara="1" wrap="square" lIns="0" tIns="0" rIns="0" bIns="0" anchor="t" anchorCtr="0">
            <a:noAutofit/>
          </a:bodyPr>
          <a:lstStyle/>
          <a:p>
            <a:pPr marL="0" marR="0" lvl="0" indent="0" algn="l" rtl="0">
              <a:lnSpc>
                <a:spcPct val="97222"/>
              </a:lnSpc>
              <a:spcBef>
                <a:spcPts val="0"/>
              </a:spcBef>
              <a:spcAft>
                <a:spcPts val="0"/>
              </a:spcAft>
              <a:buClr>
                <a:srgbClr val="464646"/>
              </a:buClr>
              <a:buSzPts val="1800"/>
              <a:buFont typeface="Impact"/>
              <a:buNone/>
            </a:pPr>
            <a:r>
              <a:rPr lang="en-US" sz="1800" dirty="0">
                <a:solidFill>
                  <a:srgbClr val="464646"/>
                </a:solidFill>
                <a:latin typeface="Impact"/>
                <a:ea typeface="Impact"/>
                <a:cs typeface="Impact"/>
                <a:sym typeface="Impact"/>
              </a:rPr>
              <a:t>Eligibility Criteria</a:t>
            </a:r>
            <a:endParaRPr sz="1800" dirty="0">
              <a:solidFill>
                <a:schemeClr val="dk1"/>
              </a:solidFill>
              <a:latin typeface="Impact"/>
              <a:ea typeface="Impact"/>
              <a:cs typeface="Impact"/>
              <a:sym typeface="Impact"/>
            </a:endParaRPr>
          </a:p>
        </p:txBody>
      </p:sp>
      <p:sp>
        <p:nvSpPr>
          <p:cNvPr id="469" name="Google Shape;469;p20"/>
          <p:cNvSpPr/>
          <p:nvPr/>
        </p:nvSpPr>
        <p:spPr>
          <a:xfrm>
            <a:off x="1237774" y="4346376"/>
            <a:ext cx="12311971" cy="22467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464646"/>
              </a:buClr>
              <a:buSzPts val="2000"/>
              <a:buFont typeface="Inter Medium"/>
              <a:buNone/>
            </a:pPr>
            <a:r>
              <a:rPr lang="en-US" sz="2000">
                <a:solidFill>
                  <a:srgbClr val="464646"/>
                </a:solidFill>
                <a:latin typeface="Inter Medium"/>
                <a:ea typeface="Inter Medium"/>
                <a:cs typeface="Inter Medium"/>
                <a:sym typeface="Inter Medium"/>
              </a:rPr>
              <a:t>Graduation with minimum 45% marks plus MH-CET qualification required for admission consideration.</a:t>
            </a:r>
            <a:endParaRPr sz="2000">
              <a:solidFill>
                <a:schemeClr val="dk1"/>
              </a:solidFill>
              <a:latin typeface="Garamond"/>
              <a:ea typeface="Garamond"/>
              <a:cs typeface="Garamond"/>
              <a:sym typeface="Garamond"/>
            </a:endParaRPr>
          </a:p>
        </p:txBody>
      </p:sp>
      <p:sp>
        <p:nvSpPr>
          <p:cNvPr id="470" name="Google Shape;470;p20"/>
          <p:cNvSpPr/>
          <p:nvPr/>
        </p:nvSpPr>
        <p:spPr>
          <a:xfrm>
            <a:off x="503396" y="4864060"/>
            <a:ext cx="13309586" cy="916662"/>
          </a:xfrm>
          <a:prstGeom prst="roundRect">
            <a:avLst>
              <a:gd name="adj" fmla="val 2354"/>
            </a:avLst>
          </a:prstGeom>
          <a:solidFill>
            <a:srgbClr val="FFFFFF"/>
          </a:solidFill>
          <a:ln w="15225" cap="flat" cmpd="sng">
            <a:solidFill>
              <a:srgbClr val="D8D4D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471" name="Google Shape;471;p20"/>
          <p:cNvSpPr/>
          <p:nvPr/>
        </p:nvSpPr>
        <p:spPr>
          <a:xfrm>
            <a:off x="518636" y="4879300"/>
            <a:ext cx="575310" cy="886182"/>
          </a:xfrm>
          <a:prstGeom prst="roundRect">
            <a:avLst>
              <a:gd name="adj" fmla="val 571"/>
            </a:avLst>
          </a:prstGeom>
          <a:solidFill>
            <a:srgbClr val="F2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472" name="Google Shape;472;p20"/>
          <p:cNvSpPr/>
          <p:nvPr/>
        </p:nvSpPr>
        <p:spPr>
          <a:xfrm>
            <a:off x="698421" y="5187553"/>
            <a:ext cx="215741" cy="26967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464646"/>
              </a:buClr>
              <a:buSzPts val="1650"/>
              <a:buFont typeface="DM Sans SemiBold"/>
              <a:buNone/>
            </a:pPr>
            <a:r>
              <a:rPr lang="en-US" sz="1650">
                <a:solidFill>
                  <a:srgbClr val="464646"/>
                </a:solidFill>
                <a:latin typeface="DM Sans SemiBold"/>
                <a:ea typeface="DM Sans SemiBold"/>
                <a:cs typeface="DM Sans SemiBold"/>
                <a:sym typeface="DM Sans SemiBold"/>
              </a:rPr>
              <a:t>4</a:t>
            </a:r>
            <a:endParaRPr sz="1650">
              <a:solidFill>
                <a:schemeClr val="dk1"/>
              </a:solidFill>
              <a:latin typeface="Garamond"/>
              <a:ea typeface="Garamond"/>
              <a:cs typeface="Garamond"/>
              <a:sym typeface="Garamond"/>
            </a:endParaRPr>
          </a:p>
        </p:txBody>
      </p:sp>
      <p:sp>
        <p:nvSpPr>
          <p:cNvPr id="473" name="Google Shape;473;p20"/>
          <p:cNvSpPr/>
          <p:nvPr/>
        </p:nvSpPr>
        <p:spPr>
          <a:xfrm>
            <a:off x="1237774" y="5023128"/>
            <a:ext cx="1797844" cy="224671"/>
          </a:xfrm>
          <a:prstGeom prst="rect">
            <a:avLst/>
          </a:prstGeom>
          <a:noFill/>
          <a:ln>
            <a:noFill/>
          </a:ln>
        </p:spPr>
        <p:txBody>
          <a:bodyPr spcFirstLastPara="1" wrap="square" lIns="0" tIns="0" rIns="0" bIns="0" anchor="t" anchorCtr="0">
            <a:noAutofit/>
          </a:bodyPr>
          <a:lstStyle/>
          <a:p>
            <a:pPr marL="0" marR="0" lvl="0" indent="0" algn="l" rtl="0">
              <a:lnSpc>
                <a:spcPct val="97222"/>
              </a:lnSpc>
              <a:spcBef>
                <a:spcPts val="0"/>
              </a:spcBef>
              <a:spcAft>
                <a:spcPts val="0"/>
              </a:spcAft>
              <a:buClr>
                <a:srgbClr val="464646"/>
              </a:buClr>
              <a:buSzPts val="1800"/>
              <a:buFont typeface="Impact"/>
              <a:buNone/>
            </a:pPr>
            <a:r>
              <a:rPr lang="en-US" sz="1800">
                <a:solidFill>
                  <a:srgbClr val="464646"/>
                </a:solidFill>
                <a:latin typeface="Impact"/>
                <a:ea typeface="Impact"/>
                <a:cs typeface="Impact"/>
                <a:sym typeface="Impact"/>
              </a:rPr>
              <a:t>Annual Intake</a:t>
            </a:r>
            <a:endParaRPr sz="1800">
              <a:solidFill>
                <a:schemeClr val="dk1"/>
              </a:solidFill>
              <a:latin typeface="Impact"/>
              <a:ea typeface="Impact"/>
              <a:cs typeface="Impact"/>
              <a:sym typeface="Impact"/>
            </a:endParaRPr>
          </a:p>
        </p:txBody>
      </p:sp>
      <p:sp>
        <p:nvSpPr>
          <p:cNvPr id="474" name="Google Shape;474;p20"/>
          <p:cNvSpPr/>
          <p:nvPr/>
        </p:nvSpPr>
        <p:spPr>
          <a:xfrm>
            <a:off x="1237774" y="5391627"/>
            <a:ext cx="12575208" cy="87154"/>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464646"/>
              </a:buClr>
              <a:buSzPts val="2000"/>
              <a:buFont typeface="Inter Medium"/>
              <a:buNone/>
            </a:pPr>
            <a:r>
              <a:rPr lang="en-US" sz="2000">
                <a:solidFill>
                  <a:srgbClr val="464646"/>
                </a:solidFill>
                <a:latin typeface="Inter Medium"/>
                <a:ea typeface="Inter Medium"/>
                <a:cs typeface="Inter Medium"/>
                <a:sym typeface="Inter Medium"/>
              </a:rPr>
              <a:t>240 students per academic year, maintaining optimal student-faculty ratios for personalised attention.</a:t>
            </a:r>
            <a:endParaRPr sz="2000">
              <a:solidFill>
                <a:schemeClr val="dk1"/>
              </a:solidFill>
              <a:latin typeface="Garamond"/>
              <a:ea typeface="Garamond"/>
              <a:cs typeface="Garamond"/>
              <a:sym typeface="Garamond"/>
            </a:endParaRPr>
          </a:p>
        </p:txBody>
      </p:sp>
      <p:sp>
        <p:nvSpPr>
          <p:cNvPr id="475" name="Google Shape;475;p20"/>
          <p:cNvSpPr/>
          <p:nvPr/>
        </p:nvSpPr>
        <p:spPr>
          <a:xfrm>
            <a:off x="8895636" y="8592741"/>
            <a:ext cx="5238988" cy="841177"/>
          </a:xfrm>
          <a:prstGeom prst="roundRect">
            <a:avLst>
              <a:gd name="adj" fmla="val 2565"/>
            </a:avLst>
          </a:prstGeom>
          <a:solidFill>
            <a:srgbClr val="BEF3E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pic>
        <p:nvPicPr>
          <p:cNvPr id="476" name="Google Shape;476;p20" descr="preencoded.png"/>
          <p:cNvPicPr preferRelativeResize="0"/>
          <p:nvPr/>
        </p:nvPicPr>
        <p:blipFill rotWithShape="1">
          <a:blip r:embed="rId3">
            <a:alphaModFix/>
          </a:blip>
          <a:srcRect/>
          <a:stretch/>
        </p:blipFill>
        <p:spPr>
          <a:xfrm>
            <a:off x="9039463" y="8806696"/>
            <a:ext cx="179784" cy="143828"/>
          </a:xfrm>
          <a:prstGeom prst="rect">
            <a:avLst/>
          </a:prstGeom>
          <a:noFill/>
          <a:ln>
            <a:noFill/>
          </a:ln>
        </p:spPr>
      </p:pic>
      <p:sp>
        <p:nvSpPr>
          <p:cNvPr id="477" name="Google Shape;477;p20"/>
          <p:cNvSpPr/>
          <p:nvPr/>
        </p:nvSpPr>
        <p:spPr>
          <a:xfrm>
            <a:off x="9363075" y="8772525"/>
            <a:ext cx="4627721" cy="460057"/>
          </a:xfrm>
          <a:prstGeom prst="rect">
            <a:avLst/>
          </a:prstGeom>
          <a:noFill/>
          <a:ln>
            <a:noFill/>
          </a:ln>
        </p:spPr>
        <p:txBody>
          <a:bodyPr spcFirstLastPara="1" wrap="square" lIns="0" tIns="0" rIns="0" bIns="0" anchor="t" anchorCtr="0">
            <a:noAutofit/>
          </a:bodyPr>
          <a:lstStyle/>
          <a:p>
            <a:pPr marL="0" marR="0" lvl="0" indent="0" algn="l" rtl="0">
              <a:lnSpc>
                <a:spcPct val="163636"/>
              </a:lnSpc>
              <a:spcBef>
                <a:spcPts val="0"/>
              </a:spcBef>
              <a:spcAft>
                <a:spcPts val="0"/>
              </a:spcAft>
              <a:buClr>
                <a:srgbClr val="1C9770"/>
              </a:buClr>
              <a:buSzPts val="1100"/>
              <a:buFont typeface="Inter Medium"/>
              <a:buNone/>
            </a:pPr>
            <a:r>
              <a:rPr lang="en-US" sz="1100" b="1">
                <a:solidFill>
                  <a:srgbClr val="1C9770"/>
                </a:solidFill>
                <a:latin typeface="Inter Medium"/>
                <a:ea typeface="Inter Medium"/>
                <a:cs typeface="Inter Medium"/>
                <a:sym typeface="Inter Medium"/>
              </a:rPr>
              <a:t>Important:</a:t>
            </a:r>
            <a:r>
              <a:rPr lang="en-US" sz="1100">
                <a:solidFill>
                  <a:srgbClr val="000000"/>
                </a:solidFill>
                <a:latin typeface="Inter Medium"/>
                <a:ea typeface="Inter Medium"/>
                <a:cs typeface="Inter Medium"/>
                <a:sym typeface="Inter Medium"/>
              </a:rPr>
              <a:t> All admissions are subject to MH-CET merit list and university guidelines.</a:t>
            </a:r>
            <a:endParaRPr sz="1100">
              <a:solidFill>
                <a:schemeClr val="dk1"/>
              </a:solidFill>
              <a:latin typeface="Garamond"/>
              <a:ea typeface="Garamond"/>
              <a:cs typeface="Garamond"/>
              <a:sym typeface="Garamon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21"/>
          <p:cNvSpPr/>
          <p:nvPr/>
        </p:nvSpPr>
        <p:spPr>
          <a:xfrm>
            <a:off x="793790" y="892612"/>
            <a:ext cx="9325094"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030303"/>
              </a:buClr>
              <a:buSzPts val="4450"/>
              <a:buFont typeface="Abril Fatface"/>
              <a:buNone/>
            </a:pPr>
            <a:r>
              <a:rPr lang="en-US" sz="4450">
                <a:solidFill>
                  <a:srgbClr val="030303"/>
                </a:solidFill>
                <a:latin typeface="Abril Fatface"/>
                <a:ea typeface="Abril Fatface"/>
                <a:cs typeface="Abril Fatface"/>
                <a:sym typeface="Abril Fatface"/>
              </a:rPr>
              <a:t>LL.B. 3 Years Programme Overview</a:t>
            </a:r>
            <a:endParaRPr sz="4450">
              <a:solidFill>
                <a:schemeClr val="dk1"/>
              </a:solidFill>
              <a:latin typeface="Abril Fatface"/>
              <a:ea typeface="Abril Fatface"/>
              <a:cs typeface="Abril Fatface"/>
              <a:sym typeface="Abril Fatface"/>
            </a:endParaRPr>
          </a:p>
        </p:txBody>
      </p:sp>
      <p:sp>
        <p:nvSpPr>
          <p:cNvPr id="484" name="Google Shape;484;p21"/>
          <p:cNvSpPr/>
          <p:nvPr/>
        </p:nvSpPr>
        <p:spPr>
          <a:xfrm>
            <a:off x="793790" y="2168366"/>
            <a:ext cx="4101767" cy="425291"/>
          </a:xfrm>
          <a:prstGeom prst="rect">
            <a:avLst/>
          </a:prstGeom>
          <a:noFill/>
          <a:ln>
            <a:noFill/>
          </a:ln>
        </p:spPr>
        <p:txBody>
          <a:bodyPr spcFirstLastPara="1" wrap="square" lIns="0" tIns="0" rIns="0" bIns="0" anchor="t" anchorCtr="0">
            <a:noAutofit/>
          </a:bodyPr>
          <a:lstStyle/>
          <a:p>
            <a:pPr marL="0" marR="0" lvl="0" indent="0" algn="l" rtl="0">
              <a:lnSpc>
                <a:spcPct val="103125"/>
              </a:lnSpc>
              <a:spcBef>
                <a:spcPts val="0"/>
              </a:spcBef>
              <a:spcAft>
                <a:spcPts val="0"/>
              </a:spcAft>
              <a:buClr>
                <a:srgbClr val="030303"/>
              </a:buClr>
              <a:buSzPts val="3200"/>
              <a:buFont typeface="Impact"/>
              <a:buNone/>
            </a:pPr>
            <a:r>
              <a:rPr lang="en-US" sz="3200" dirty="0" err="1">
                <a:solidFill>
                  <a:srgbClr val="030303"/>
                </a:solidFill>
                <a:latin typeface="Impact"/>
                <a:ea typeface="Impact"/>
                <a:cs typeface="Impact"/>
                <a:sym typeface="Impact"/>
              </a:rPr>
              <a:t>Programe</a:t>
            </a:r>
            <a:r>
              <a:rPr lang="en-US" sz="3200" dirty="0">
                <a:solidFill>
                  <a:srgbClr val="030303"/>
                </a:solidFill>
                <a:latin typeface="Impact"/>
                <a:ea typeface="Impact"/>
                <a:cs typeface="Impact"/>
                <a:sym typeface="Impact"/>
              </a:rPr>
              <a:t> Structure</a:t>
            </a:r>
            <a:endParaRPr sz="3200" dirty="0">
              <a:solidFill>
                <a:schemeClr val="dk1"/>
              </a:solidFill>
              <a:latin typeface="Impact"/>
              <a:ea typeface="Impact"/>
              <a:cs typeface="Impact"/>
              <a:sym typeface="Impact"/>
            </a:endParaRPr>
          </a:p>
        </p:txBody>
      </p:sp>
      <p:sp>
        <p:nvSpPr>
          <p:cNvPr id="485" name="Google Shape;485;p21"/>
          <p:cNvSpPr/>
          <p:nvPr/>
        </p:nvSpPr>
        <p:spPr>
          <a:xfrm>
            <a:off x="793790" y="3020291"/>
            <a:ext cx="7604284" cy="950108"/>
          </a:xfrm>
          <a:prstGeom prst="rect">
            <a:avLst/>
          </a:prstGeom>
          <a:noFill/>
          <a:ln>
            <a:noFill/>
          </a:ln>
        </p:spPr>
        <p:txBody>
          <a:bodyPr spcFirstLastPara="1" wrap="square" lIns="0" tIns="0" rIns="0" bIns="0" anchor="t" anchorCtr="0">
            <a:noAutofit/>
          </a:bodyPr>
          <a:lstStyle/>
          <a:p>
            <a:pPr marL="0" marR="0" lvl="0" indent="0" algn="l" rtl="0">
              <a:lnSpc>
                <a:spcPct val="118750"/>
              </a:lnSpc>
              <a:spcBef>
                <a:spcPts val="0"/>
              </a:spcBef>
              <a:spcAft>
                <a:spcPts val="0"/>
              </a:spcAft>
              <a:buClr>
                <a:srgbClr val="464646"/>
              </a:buClr>
              <a:buSzPts val="2400"/>
              <a:buFont typeface="Inter Medium"/>
              <a:buNone/>
            </a:pPr>
            <a:r>
              <a:rPr lang="en-US" sz="2400" b="1">
                <a:solidFill>
                  <a:srgbClr val="464646"/>
                </a:solidFill>
                <a:latin typeface="Inter Medium"/>
                <a:ea typeface="Inter Medium"/>
                <a:cs typeface="Inter Medium"/>
                <a:sym typeface="Inter Medium"/>
              </a:rPr>
              <a:t>Duration:</a:t>
            </a:r>
            <a:r>
              <a:rPr lang="en-US" sz="2400">
                <a:solidFill>
                  <a:srgbClr val="464646"/>
                </a:solidFill>
                <a:latin typeface="Inter Medium"/>
                <a:ea typeface="Inter Medium"/>
                <a:cs typeface="Inter Medium"/>
                <a:sym typeface="Inter Medium"/>
              </a:rPr>
              <a:t> 3 academic years, systematically divided into 6 comprehensive semesters</a:t>
            </a:r>
            <a:endParaRPr sz="2400">
              <a:solidFill>
                <a:schemeClr val="dk1"/>
              </a:solidFill>
              <a:latin typeface="Garamond"/>
              <a:ea typeface="Garamond"/>
              <a:cs typeface="Garamond"/>
              <a:sym typeface="Garamond"/>
            </a:endParaRPr>
          </a:p>
        </p:txBody>
      </p:sp>
      <p:sp>
        <p:nvSpPr>
          <p:cNvPr id="486" name="Google Shape;486;p21"/>
          <p:cNvSpPr/>
          <p:nvPr/>
        </p:nvSpPr>
        <p:spPr>
          <a:xfrm>
            <a:off x="793790" y="4114800"/>
            <a:ext cx="7604284" cy="1149927"/>
          </a:xfrm>
          <a:prstGeom prst="rect">
            <a:avLst/>
          </a:prstGeom>
          <a:noFill/>
          <a:ln>
            <a:noFill/>
          </a:ln>
        </p:spPr>
        <p:txBody>
          <a:bodyPr spcFirstLastPara="1" wrap="square" lIns="0" tIns="0" rIns="0" bIns="0" anchor="t" anchorCtr="0">
            <a:noAutofit/>
          </a:bodyPr>
          <a:lstStyle/>
          <a:p>
            <a:pPr marL="0" marR="0" lvl="0" indent="0" algn="l" rtl="0">
              <a:lnSpc>
                <a:spcPct val="118750"/>
              </a:lnSpc>
              <a:spcBef>
                <a:spcPts val="0"/>
              </a:spcBef>
              <a:spcAft>
                <a:spcPts val="0"/>
              </a:spcAft>
              <a:buClr>
                <a:srgbClr val="464646"/>
              </a:buClr>
              <a:buSzPts val="2400"/>
              <a:buFont typeface="Inter Medium"/>
              <a:buNone/>
            </a:pPr>
            <a:r>
              <a:rPr lang="en-US" sz="2400" b="1">
                <a:solidFill>
                  <a:srgbClr val="464646"/>
                </a:solidFill>
                <a:latin typeface="Inter Medium"/>
                <a:ea typeface="Inter Medium"/>
                <a:cs typeface="Inter Medium"/>
                <a:sym typeface="Inter Medium"/>
              </a:rPr>
              <a:t>Learning Approach:</a:t>
            </a:r>
            <a:r>
              <a:rPr lang="en-US" sz="2400">
                <a:solidFill>
                  <a:srgbClr val="464646"/>
                </a:solidFill>
                <a:latin typeface="Inter Medium"/>
                <a:ea typeface="Inter Medium"/>
                <a:cs typeface="Inter Medium"/>
                <a:sym typeface="Inter Medium"/>
              </a:rPr>
              <a:t> Strategic combination of theoretical knowledge, practical applications, and real-world internships</a:t>
            </a:r>
            <a:endParaRPr sz="2400">
              <a:solidFill>
                <a:schemeClr val="dk1"/>
              </a:solidFill>
              <a:latin typeface="Garamond"/>
              <a:ea typeface="Garamond"/>
              <a:cs typeface="Garamond"/>
              <a:sym typeface="Garamond"/>
            </a:endParaRPr>
          </a:p>
        </p:txBody>
      </p:sp>
      <p:sp>
        <p:nvSpPr>
          <p:cNvPr id="487" name="Google Shape;487;p21"/>
          <p:cNvSpPr/>
          <p:nvPr/>
        </p:nvSpPr>
        <p:spPr>
          <a:xfrm>
            <a:off x="793790" y="5583382"/>
            <a:ext cx="7604284" cy="969818"/>
          </a:xfrm>
          <a:prstGeom prst="rect">
            <a:avLst/>
          </a:prstGeom>
          <a:noFill/>
          <a:ln>
            <a:noFill/>
          </a:ln>
        </p:spPr>
        <p:txBody>
          <a:bodyPr spcFirstLastPara="1" wrap="square" lIns="0" tIns="0" rIns="0" bIns="0" anchor="t" anchorCtr="0">
            <a:noAutofit/>
          </a:bodyPr>
          <a:lstStyle/>
          <a:p>
            <a:pPr marL="0" marR="0" lvl="0" indent="0" algn="l" rtl="0">
              <a:lnSpc>
                <a:spcPct val="118750"/>
              </a:lnSpc>
              <a:spcBef>
                <a:spcPts val="0"/>
              </a:spcBef>
              <a:spcAft>
                <a:spcPts val="0"/>
              </a:spcAft>
              <a:buClr>
                <a:srgbClr val="464646"/>
              </a:buClr>
              <a:buSzPts val="2400"/>
              <a:buFont typeface="Inter Medium"/>
              <a:buNone/>
            </a:pPr>
            <a:r>
              <a:rPr lang="en-US" sz="2400" b="1">
                <a:solidFill>
                  <a:srgbClr val="464646"/>
                </a:solidFill>
                <a:latin typeface="Inter Medium"/>
                <a:ea typeface="Inter Medium"/>
                <a:cs typeface="Inter Medium"/>
                <a:sym typeface="Inter Medium"/>
              </a:rPr>
              <a:t>Core Focus:</a:t>
            </a:r>
            <a:r>
              <a:rPr lang="en-US" sz="2400">
                <a:solidFill>
                  <a:srgbClr val="464646"/>
                </a:solidFill>
                <a:latin typeface="Inter Medium"/>
                <a:ea typeface="Inter Medium"/>
                <a:cs typeface="Inter Medium"/>
                <a:sym typeface="Inter Medium"/>
              </a:rPr>
              <a:t> Building strong legal knowledge foundation, professional ethics, and essential advocacy skills for successful legal practice</a:t>
            </a:r>
            <a:endParaRPr sz="2400">
              <a:solidFill>
                <a:schemeClr val="dk1"/>
              </a:solidFill>
              <a:latin typeface="Garamond"/>
              <a:ea typeface="Garamond"/>
              <a:cs typeface="Garamond"/>
              <a:sym typeface="Garamond"/>
            </a:endParaRPr>
          </a:p>
        </p:txBody>
      </p:sp>
      <p:pic>
        <p:nvPicPr>
          <p:cNvPr id="488" name="Google Shape;488;p21" descr="preencoded.png"/>
          <p:cNvPicPr preferRelativeResize="0"/>
          <p:nvPr/>
        </p:nvPicPr>
        <p:blipFill rotWithShape="1">
          <a:blip r:embed="rId3">
            <a:alphaModFix/>
          </a:blip>
          <a:srcRect/>
          <a:stretch/>
        </p:blipFill>
        <p:spPr>
          <a:xfrm>
            <a:off x="8959096" y="2196703"/>
            <a:ext cx="4885015" cy="488501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pic>
        <p:nvPicPr>
          <p:cNvPr id="494" name="Google Shape;494;p22" descr="preencoded.png"/>
          <p:cNvPicPr preferRelativeResize="0"/>
          <p:nvPr/>
        </p:nvPicPr>
        <p:blipFill rotWithShape="1">
          <a:blip r:embed="rId3">
            <a:alphaModFix/>
          </a:blip>
          <a:srcRect/>
          <a:stretch/>
        </p:blipFill>
        <p:spPr>
          <a:xfrm>
            <a:off x="0" y="0"/>
            <a:ext cx="5486400" cy="8229600"/>
          </a:xfrm>
          <a:prstGeom prst="rect">
            <a:avLst/>
          </a:prstGeom>
          <a:noFill/>
          <a:ln>
            <a:noFill/>
          </a:ln>
        </p:spPr>
      </p:pic>
      <p:sp>
        <p:nvSpPr>
          <p:cNvPr id="495" name="Google Shape;495;p22"/>
          <p:cNvSpPr/>
          <p:nvPr/>
        </p:nvSpPr>
        <p:spPr>
          <a:xfrm>
            <a:off x="6155293" y="822960"/>
            <a:ext cx="7715488" cy="597337"/>
          </a:xfrm>
          <a:prstGeom prst="rect">
            <a:avLst/>
          </a:prstGeom>
          <a:noFill/>
          <a:ln>
            <a:noFill/>
          </a:ln>
        </p:spPr>
        <p:txBody>
          <a:bodyPr spcFirstLastPara="1" wrap="square" lIns="0" tIns="0" rIns="0" bIns="0" anchor="t" anchorCtr="0">
            <a:noAutofit/>
          </a:bodyPr>
          <a:lstStyle/>
          <a:p>
            <a:pPr marL="0" marR="0" lvl="0" indent="0" algn="l" rtl="0">
              <a:lnSpc>
                <a:spcPct val="125333"/>
              </a:lnSpc>
              <a:spcBef>
                <a:spcPts val="0"/>
              </a:spcBef>
              <a:spcAft>
                <a:spcPts val="0"/>
              </a:spcAft>
              <a:buClr>
                <a:srgbClr val="030303"/>
              </a:buClr>
              <a:buSzPts val="3750"/>
              <a:buFont typeface="Abril Fatface"/>
              <a:buNone/>
            </a:pPr>
            <a:r>
              <a:rPr lang="en-US" sz="3750">
                <a:solidFill>
                  <a:srgbClr val="030303"/>
                </a:solidFill>
                <a:latin typeface="Abril Fatface"/>
                <a:ea typeface="Abril Fatface"/>
                <a:cs typeface="Abril Fatface"/>
                <a:sym typeface="Abril Fatface"/>
              </a:rPr>
              <a:t>Comprehensive Course Structure</a:t>
            </a:r>
            <a:endParaRPr sz="3750">
              <a:solidFill>
                <a:schemeClr val="dk1"/>
              </a:solidFill>
              <a:latin typeface="Abril Fatface"/>
              <a:ea typeface="Abril Fatface"/>
              <a:cs typeface="Abril Fatface"/>
              <a:sym typeface="Abril Fatface"/>
            </a:endParaRPr>
          </a:p>
        </p:txBody>
      </p:sp>
      <p:pic>
        <p:nvPicPr>
          <p:cNvPr id="496" name="Google Shape;496;p22" descr="preencoded.png"/>
          <p:cNvPicPr preferRelativeResize="0"/>
          <p:nvPr/>
        </p:nvPicPr>
        <p:blipFill rotWithShape="1">
          <a:blip r:embed="rId4">
            <a:alphaModFix/>
          </a:blip>
          <a:srcRect/>
          <a:stretch/>
        </p:blipFill>
        <p:spPr>
          <a:xfrm>
            <a:off x="6155293" y="1706999"/>
            <a:ext cx="477798" cy="477798"/>
          </a:xfrm>
          <a:prstGeom prst="rect">
            <a:avLst/>
          </a:prstGeom>
          <a:noFill/>
          <a:ln>
            <a:noFill/>
          </a:ln>
        </p:spPr>
      </p:pic>
      <p:sp>
        <p:nvSpPr>
          <p:cNvPr id="497" name="Google Shape;497;p22"/>
          <p:cNvSpPr/>
          <p:nvPr/>
        </p:nvSpPr>
        <p:spPr>
          <a:xfrm>
            <a:off x="6871930" y="1820466"/>
            <a:ext cx="3678839" cy="298609"/>
          </a:xfrm>
          <a:prstGeom prst="rect">
            <a:avLst/>
          </a:prstGeom>
          <a:noFill/>
          <a:ln>
            <a:noFill/>
          </a:ln>
        </p:spPr>
        <p:txBody>
          <a:bodyPr spcFirstLastPara="1" wrap="square" lIns="0" tIns="0" rIns="0" bIns="0" anchor="t" anchorCtr="0">
            <a:noAutofit/>
          </a:bodyPr>
          <a:lstStyle/>
          <a:p>
            <a:pPr marL="0" marR="0" lvl="0" indent="0" algn="l" rtl="0">
              <a:lnSpc>
                <a:spcPct val="73437"/>
              </a:lnSpc>
              <a:spcBef>
                <a:spcPts val="0"/>
              </a:spcBef>
              <a:spcAft>
                <a:spcPts val="0"/>
              </a:spcAft>
              <a:buClr>
                <a:srgbClr val="464646"/>
              </a:buClr>
              <a:buSzPts val="3200"/>
              <a:buFont typeface="Impact"/>
              <a:buNone/>
            </a:pPr>
            <a:r>
              <a:rPr lang="en-US" sz="3200" dirty="0">
                <a:solidFill>
                  <a:srgbClr val="464646"/>
                </a:solidFill>
                <a:latin typeface="Impact"/>
                <a:ea typeface="Impact"/>
                <a:cs typeface="Impact"/>
                <a:sym typeface="Impact"/>
              </a:rPr>
              <a:t>Core Legal Subjects</a:t>
            </a:r>
            <a:endParaRPr sz="3200" dirty="0">
              <a:solidFill>
                <a:schemeClr val="dk1"/>
              </a:solidFill>
              <a:latin typeface="Impact"/>
              <a:ea typeface="Impact"/>
              <a:cs typeface="Impact"/>
              <a:sym typeface="Impact"/>
            </a:endParaRPr>
          </a:p>
        </p:txBody>
      </p:sp>
      <p:sp>
        <p:nvSpPr>
          <p:cNvPr id="498" name="Google Shape;498;p22"/>
          <p:cNvSpPr/>
          <p:nvPr/>
        </p:nvSpPr>
        <p:spPr>
          <a:xfrm>
            <a:off x="6871930" y="2233732"/>
            <a:ext cx="7089577" cy="611505"/>
          </a:xfrm>
          <a:prstGeom prst="rect">
            <a:avLst/>
          </a:prstGeom>
          <a:noFill/>
          <a:ln>
            <a:noFill/>
          </a:ln>
        </p:spPr>
        <p:txBody>
          <a:bodyPr spcFirstLastPara="1" wrap="square" lIns="0" tIns="0" rIns="0" bIns="0" anchor="t" anchorCtr="0">
            <a:noAutofit/>
          </a:bodyPr>
          <a:lstStyle/>
          <a:p>
            <a:pPr marL="0" marR="0" lvl="0" indent="0" algn="l" rtl="0">
              <a:lnSpc>
                <a:spcPct val="133333"/>
              </a:lnSpc>
              <a:spcBef>
                <a:spcPts val="0"/>
              </a:spcBef>
              <a:spcAft>
                <a:spcPts val="0"/>
              </a:spcAft>
              <a:buClr>
                <a:srgbClr val="464646"/>
              </a:buClr>
              <a:buSzPts val="1800"/>
              <a:buFont typeface="Inter Medium"/>
              <a:buNone/>
            </a:pPr>
            <a:r>
              <a:rPr lang="en-US" sz="1800" dirty="0">
                <a:solidFill>
                  <a:srgbClr val="464646"/>
                </a:solidFill>
                <a:latin typeface="Inter Medium"/>
                <a:ea typeface="Inter Medium"/>
                <a:cs typeface="Inter Medium"/>
                <a:sym typeface="Inter Medium"/>
              </a:rPr>
              <a:t>Constitutional Law, Criminal Law, Contract Law, Tort Law, Family Law, and other fundamental areas of legal practice.</a:t>
            </a:r>
            <a:endParaRPr sz="1800" dirty="0">
              <a:solidFill>
                <a:schemeClr val="dk1"/>
              </a:solidFill>
              <a:latin typeface="Garamond"/>
              <a:ea typeface="Garamond"/>
              <a:cs typeface="Garamond"/>
              <a:sym typeface="Garamond"/>
            </a:endParaRPr>
          </a:p>
        </p:txBody>
      </p:sp>
      <p:pic>
        <p:nvPicPr>
          <p:cNvPr id="499" name="Google Shape;499;p22" descr="preencoded.png"/>
          <p:cNvPicPr preferRelativeResize="0"/>
          <p:nvPr/>
        </p:nvPicPr>
        <p:blipFill rotWithShape="1">
          <a:blip r:embed="rId5">
            <a:alphaModFix/>
          </a:blip>
          <a:srcRect/>
          <a:stretch/>
        </p:blipFill>
        <p:spPr>
          <a:xfrm>
            <a:off x="6155293" y="3227427"/>
            <a:ext cx="477798" cy="477798"/>
          </a:xfrm>
          <a:prstGeom prst="rect">
            <a:avLst/>
          </a:prstGeom>
          <a:noFill/>
          <a:ln>
            <a:noFill/>
          </a:ln>
        </p:spPr>
      </p:pic>
      <p:sp>
        <p:nvSpPr>
          <p:cNvPr id="500" name="Google Shape;500;p22"/>
          <p:cNvSpPr/>
          <p:nvPr/>
        </p:nvSpPr>
        <p:spPr>
          <a:xfrm>
            <a:off x="6871930" y="3340894"/>
            <a:ext cx="3411553" cy="298609"/>
          </a:xfrm>
          <a:prstGeom prst="rect">
            <a:avLst/>
          </a:prstGeom>
          <a:noFill/>
          <a:ln>
            <a:noFill/>
          </a:ln>
        </p:spPr>
        <p:txBody>
          <a:bodyPr spcFirstLastPara="1" wrap="square" lIns="0" tIns="0" rIns="0" bIns="0" anchor="t" anchorCtr="0">
            <a:noAutofit/>
          </a:bodyPr>
          <a:lstStyle/>
          <a:p>
            <a:pPr marL="0" marR="0" lvl="0" indent="0" algn="l" rtl="0">
              <a:lnSpc>
                <a:spcPct val="73437"/>
              </a:lnSpc>
              <a:spcBef>
                <a:spcPts val="0"/>
              </a:spcBef>
              <a:spcAft>
                <a:spcPts val="0"/>
              </a:spcAft>
              <a:buClr>
                <a:srgbClr val="464646"/>
              </a:buClr>
              <a:buSzPts val="3200"/>
              <a:buFont typeface="Impact"/>
              <a:buNone/>
            </a:pPr>
            <a:r>
              <a:rPr lang="en-US" sz="3200">
                <a:solidFill>
                  <a:srgbClr val="464646"/>
                </a:solidFill>
                <a:latin typeface="Impact"/>
                <a:ea typeface="Impact"/>
                <a:cs typeface="Impact"/>
                <a:sym typeface="Impact"/>
              </a:rPr>
              <a:t>Practical Training</a:t>
            </a:r>
            <a:endParaRPr sz="3200">
              <a:solidFill>
                <a:schemeClr val="dk1"/>
              </a:solidFill>
              <a:latin typeface="Impact"/>
              <a:ea typeface="Impact"/>
              <a:cs typeface="Impact"/>
              <a:sym typeface="Impact"/>
            </a:endParaRPr>
          </a:p>
        </p:txBody>
      </p:sp>
      <p:sp>
        <p:nvSpPr>
          <p:cNvPr id="501" name="Google Shape;501;p22"/>
          <p:cNvSpPr/>
          <p:nvPr/>
        </p:nvSpPr>
        <p:spPr>
          <a:xfrm>
            <a:off x="6871930" y="3754160"/>
            <a:ext cx="7089577" cy="611505"/>
          </a:xfrm>
          <a:prstGeom prst="rect">
            <a:avLst/>
          </a:prstGeom>
          <a:noFill/>
          <a:ln>
            <a:noFill/>
          </a:ln>
        </p:spPr>
        <p:txBody>
          <a:bodyPr spcFirstLastPara="1" wrap="square" lIns="0" tIns="0" rIns="0" bIns="0" anchor="t" anchorCtr="0">
            <a:noAutofit/>
          </a:bodyPr>
          <a:lstStyle/>
          <a:p>
            <a:pPr marL="0" marR="0" lvl="0" indent="0" algn="l" rtl="0">
              <a:lnSpc>
                <a:spcPct val="133333"/>
              </a:lnSpc>
              <a:spcBef>
                <a:spcPts val="0"/>
              </a:spcBef>
              <a:spcAft>
                <a:spcPts val="0"/>
              </a:spcAft>
              <a:buClr>
                <a:srgbClr val="464646"/>
              </a:buClr>
              <a:buSzPts val="1800"/>
              <a:buFont typeface="Inter Medium"/>
              <a:buNone/>
            </a:pPr>
            <a:r>
              <a:rPr lang="en-US" sz="1800">
                <a:solidFill>
                  <a:srgbClr val="464646"/>
                </a:solidFill>
                <a:latin typeface="Inter Medium"/>
                <a:ea typeface="Inter Medium"/>
                <a:cs typeface="Inter Medium"/>
                <a:sym typeface="Inter Medium"/>
              </a:rPr>
              <a:t>Hands-on experience through moot courts, internships, and legal aid camps to bridge theory and practice.</a:t>
            </a:r>
            <a:endParaRPr sz="1800">
              <a:solidFill>
                <a:schemeClr val="dk1"/>
              </a:solidFill>
              <a:latin typeface="Garamond"/>
              <a:ea typeface="Garamond"/>
              <a:cs typeface="Garamond"/>
              <a:sym typeface="Garamond"/>
            </a:endParaRPr>
          </a:p>
        </p:txBody>
      </p:sp>
      <p:pic>
        <p:nvPicPr>
          <p:cNvPr id="502" name="Google Shape;502;p22" descr="preencoded.png"/>
          <p:cNvPicPr preferRelativeResize="0"/>
          <p:nvPr/>
        </p:nvPicPr>
        <p:blipFill rotWithShape="1">
          <a:blip r:embed="rId6">
            <a:alphaModFix/>
          </a:blip>
          <a:srcRect/>
          <a:stretch/>
        </p:blipFill>
        <p:spPr>
          <a:xfrm>
            <a:off x="6155293" y="4747855"/>
            <a:ext cx="477798" cy="477798"/>
          </a:xfrm>
          <a:prstGeom prst="rect">
            <a:avLst/>
          </a:prstGeom>
          <a:noFill/>
          <a:ln>
            <a:noFill/>
          </a:ln>
        </p:spPr>
      </p:pic>
      <p:sp>
        <p:nvSpPr>
          <p:cNvPr id="503" name="Google Shape;503;p22"/>
          <p:cNvSpPr/>
          <p:nvPr/>
        </p:nvSpPr>
        <p:spPr>
          <a:xfrm>
            <a:off x="6871930" y="4861322"/>
            <a:ext cx="3411553" cy="298609"/>
          </a:xfrm>
          <a:prstGeom prst="rect">
            <a:avLst/>
          </a:prstGeom>
          <a:noFill/>
          <a:ln>
            <a:noFill/>
          </a:ln>
        </p:spPr>
        <p:txBody>
          <a:bodyPr spcFirstLastPara="1" wrap="square" lIns="0" tIns="0" rIns="0" bIns="0" anchor="t" anchorCtr="0">
            <a:noAutofit/>
          </a:bodyPr>
          <a:lstStyle/>
          <a:p>
            <a:pPr marL="0" marR="0" lvl="0" indent="0" algn="l" rtl="0">
              <a:lnSpc>
                <a:spcPct val="73437"/>
              </a:lnSpc>
              <a:spcBef>
                <a:spcPts val="0"/>
              </a:spcBef>
              <a:spcAft>
                <a:spcPts val="0"/>
              </a:spcAft>
              <a:buClr>
                <a:srgbClr val="464646"/>
              </a:buClr>
              <a:buSzPts val="3200"/>
              <a:buFont typeface="Impact"/>
              <a:buNone/>
            </a:pPr>
            <a:r>
              <a:rPr lang="en-US" sz="3200" dirty="0">
                <a:solidFill>
                  <a:srgbClr val="464646"/>
                </a:solidFill>
                <a:latin typeface="Impact"/>
                <a:ea typeface="Impact"/>
                <a:cs typeface="Impact"/>
                <a:sym typeface="Impact"/>
              </a:rPr>
              <a:t>Updated Curriculum</a:t>
            </a:r>
            <a:endParaRPr sz="3200" dirty="0">
              <a:solidFill>
                <a:schemeClr val="dk1"/>
              </a:solidFill>
              <a:latin typeface="Impact"/>
              <a:ea typeface="Impact"/>
              <a:cs typeface="Impact"/>
              <a:sym typeface="Impact"/>
            </a:endParaRPr>
          </a:p>
        </p:txBody>
      </p:sp>
      <p:sp>
        <p:nvSpPr>
          <p:cNvPr id="504" name="Google Shape;504;p22"/>
          <p:cNvSpPr/>
          <p:nvPr/>
        </p:nvSpPr>
        <p:spPr>
          <a:xfrm>
            <a:off x="6871930" y="5274588"/>
            <a:ext cx="7089577" cy="611505"/>
          </a:xfrm>
          <a:prstGeom prst="rect">
            <a:avLst/>
          </a:prstGeom>
          <a:noFill/>
          <a:ln>
            <a:noFill/>
          </a:ln>
        </p:spPr>
        <p:txBody>
          <a:bodyPr spcFirstLastPara="1" wrap="square" lIns="0" tIns="0" rIns="0" bIns="0" anchor="t" anchorCtr="0">
            <a:noAutofit/>
          </a:bodyPr>
          <a:lstStyle/>
          <a:p>
            <a:pPr marL="0" marR="0" lvl="0" indent="0" algn="l" rtl="0">
              <a:lnSpc>
                <a:spcPct val="133333"/>
              </a:lnSpc>
              <a:spcBef>
                <a:spcPts val="0"/>
              </a:spcBef>
              <a:spcAft>
                <a:spcPts val="0"/>
              </a:spcAft>
              <a:buClr>
                <a:srgbClr val="464646"/>
              </a:buClr>
              <a:buSzPts val="1800"/>
              <a:buFont typeface="Inter Medium"/>
              <a:buNone/>
            </a:pPr>
            <a:r>
              <a:rPr lang="en-US" sz="1800">
                <a:solidFill>
                  <a:srgbClr val="464646"/>
                </a:solidFill>
                <a:latin typeface="Inter Medium"/>
                <a:ea typeface="Inter Medium"/>
                <a:cs typeface="Inter Medium"/>
                <a:sym typeface="Inter Medium"/>
              </a:rPr>
              <a:t>Syllabus reflecting recent legal developments including 2024 amendments to keep students current with evolving law.</a:t>
            </a:r>
            <a:endParaRPr sz="1800">
              <a:solidFill>
                <a:schemeClr val="dk1"/>
              </a:solidFill>
              <a:latin typeface="Garamond"/>
              <a:ea typeface="Garamond"/>
              <a:cs typeface="Garamond"/>
              <a:sym typeface="Garamond"/>
            </a:endParaRPr>
          </a:p>
        </p:txBody>
      </p:sp>
      <p:pic>
        <p:nvPicPr>
          <p:cNvPr id="505" name="Google Shape;505;p22" descr="preencoded.png"/>
          <p:cNvPicPr preferRelativeResize="0"/>
          <p:nvPr/>
        </p:nvPicPr>
        <p:blipFill rotWithShape="1">
          <a:blip r:embed="rId7">
            <a:alphaModFix/>
          </a:blip>
          <a:srcRect/>
          <a:stretch/>
        </p:blipFill>
        <p:spPr>
          <a:xfrm>
            <a:off x="6155293" y="6268283"/>
            <a:ext cx="477798" cy="477798"/>
          </a:xfrm>
          <a:prstGeom prst="rect">
            <a:avLst/>
          </a:prstGeom>
          <a:noFill/>
          <a:ln>
            <a:noFill/>
          </a:ln>
        </p:spPr>
      </p:pic>
      <p:sp>
        <p:nvSpPr>
          <p:cNvPr id="506" name="Google Shape;506;p22"/>
          <p:cNvSpPr/>
          <p:nvPr/>
        </p:nvSpPr>
        <p:spPr>
          <a:xfrm>
            <a:off x="6871930" y="6381750"/>
            <a:ext cx="3158335" cy="364331"/>
          </a:xfrm>
          <a:prstGeom prst="rect">
            <a:avLst/>
          </a:prstGeom>
          <a:noFill/>
          <a:ln>
            <a:noFill/>
          </a:ln>
        </p:spPr>
        <p:txBody>
          <a:bodyPr spcFirstLastPara="1" wrap="square" lIns="0" tIns="0" rIns="0" bIns="0" anchor="t" anchorCtr="0">
            <a:noAutofit/>
          </a:bodyPr>
          <a:lstStyle/>
          <a:p>
            <a:pPr marL="0" marR="0" lvl="0" indent="0" algn="l" rtl="0">
              <a:lnSpc>
                <a:spcPct val="73437"/>
              </a:lnSpc>
              <a:spcBef>
                <a:spcPts val="0"/>
              </a:spcBef>
              <a:spcAft>
                <a:spcPts val="0"/>
              </a:spcAft>
              <a:buClr>
                <a:srgbClr val="464646"/>
              </a:buClr>
              <a:buSzPts val="3200"/>
              <a:buFont typeface="Impact"/>
              <a:buNone/>
            </a:pPr>
            <a:r>
              <a:rPr lang="en-US" sz="3200">
                <a:solidFill>
                  <a:srgbClr val="464646"/>
                </a:solidFill>
                <a:latin typeface="Impact"/>
                <a:ea typeface="Impact"/>
                <a:cs typeface="Impact"/>
                <a:sym typeface="Impact"/>
              </a:rPr>
              <a:t>Flexible Options</a:t>
            </a:r>
            <a:endParaRPr sz="3200">
              <a:solidFill>
                <a:schemeClr val="dk1"/>
              </a:solidFill>
              <a:latin typeface="Impact"/>
              <a:ea typeface="Impact"/>
              <a:cs typeface="Impact"/>
              <a:sym typeface="Impact"/>
            </a:endParaRPr>
          </a:p>
        </p:txBody>
      </p:sp>
      <p:sp>
        <p:nvSpPr>
          <p:cNvPr id="507" name="Google Shape;507;p22"/>
          <p:cNvSpPr/>
          <p:nvPr/>
        </p:nvSpPr>
        <p:spPr>
          <a:xfrm>
            <a:off x="6871930" y="6795016"/>
            <a:ext cx="7089577" cy="611505"/>
          </a:xfrm>
          <a:prstGeom prst="rect">
            <a:avLst/>
          </a:prstGeom>
          <a:noFill/>
          <a:ln>
            <a:noFill/>
          </a:ln>
        </p:spPr>
        <p:txBody>
          <a:bodyPr spcFirstLastPara="1" wrap="square" lIns="0" tIns="0" rIns="0" bIns="0" anchor="t" anchorCtr="0">
            <a:noAutofit/>
          </a:bodyPr>
          <a:lstStyle/>
          <a:p>
            <a:pPr marL="0" marR="0" lvl="0" indent="0" algn="l" rtl="0">
              <a:lnSpc>
                <a:spcPct val="133333"/>
              </a:lnSpc>
              <a:spcBef>
                <a:spcPts val="0"/>
              </a:spcBef>
              <a:spcAft>
                <a:spcPts val="0"/>
              </a:spcAft>
              <a:buClr>
                <a:srgbClr val="464646"/>
              </a:buClr>
              <a:buSzPts val="1800"/>
              <a:buFont typeface="Inter Medium"/>
              <a:buNone/>
            </a:pPr>
            <a:r>
              <a:rPr lang="en-US" sz="1800">
                <a:solidFill>
                  <a:srgbClr val="464646"/>
                </a:solidFill>
                <a:latin typeface="Inter Medium"/>
                <a:ea typeface="Inter Medium"/>
                <a:cs typeface="Inter Medium"/>
                <a:sym typeface="Inter Medium"/>
              </a:rPr>
              <a:t>LL.B. (General) available after 2 years for students not intending to practice law professionally.</a:t>
            </a:r>
            <a:endParaRPr sz="1800">
              <a:solidFill>
                <a:schemeClr val="dk1"/>
              </a:solidFill>
              <a:latin typeface="Garamond"/>
              <a:ea typeface="Garamond"/>
              <a:cs typeface="Garamond"/>
              <a:sym typeface="Garamon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pic>
        <p:nvPicPr>
          <p:cNvPr id="556" name="Google Shape;556;p24" descr="preencoded.png"/>
          <p:cNvPicPr preferRelativeResize="0"/>
          <p:nvPr/>
        </p:nvPicPr>
        <p:blipFill rotWithShape="1">
          <a:blip r:embed="rId3">
            <a:alphaModFix/>
          </a:blip>
          <a:srcRect/>
          <a:stretch/>
        </p:blipFill>
        <p:spPr>
          <a:xfrm>
            <a:off x="9144000" y="0"/>
            <a:ext cx="5486400" cy="8229600"/>
          </a:xfrm>
          <a:prstGeom prst="rect">
            <a:avLst/>
          </a:prstGeom>
          <a:noFill/>
          <a:ln>
            <a:noFill/>
          </a:ln>
        </p:spPr>
      </p:pic>
      <p:sp>
        <p:nvSpPr>
          <p:cNvPr id="557" name="Google Shape;557;p24"/>
          <p:cNvSpPr/>
          <p:nvPr/>
        </p:nvSpPr>
        <p:spPr>
          <a:xfrm>
            <a:off x="700564" y="731758"/>
            <a:ext cx="6802160" cy="625435"/>
          </a:xfrm>
          <a:prstGeom prst="rect">
            <a:avLst/>
          </a:prstGeom>
          <a:noFill/>
          <a:ln>
            <a:noFill/>
          </a:ln>
        </p:spPr>
        <p:txBody>
          <a:bodyPr spcFirstLastPara="1" wrap="square" lIns="0" tIns="0" rIns="0" bIns="0" anchor="t" anchorCtr="0">
            <a:noAutofit/>
          </a:bodyPr>
          <a:lstStyle/>
          <a:p>
            <a:pPr marL="0" marR="0" lvl="0" indent="0" algn="l" rtl="0">
              <a:lnSpc>
                <a:spcPct val="125641"/>
              </a:lnSpc>
              <a:spcBef>
                <a:spcPts val="0"/>
              </a:spcBef>
              <a:spcAft>
                <a:spcPts val="0"/>
              </a:spcAft>
              <a:buClr>
                <a:srgbClr val="030303"/>
              </a:buClr>
              <a:buSzPts val="3900"/>
              <a:buFont typeface="Abril Fatface"/>
              <a:buNone/>
            </a:pPr>
            <a:r>
              <a:rPr lang="en-US" sz="3900">
                <a:solidFill>
                  <a:srgbClr val="030303"/>
                </a:solidFill>
                <a:latin typeface="Abril Fatface"/>
                <a:ea typeface="Abril Fatface"/>
                <a:cs typeface="Abril Fatface"/>
                <a:sym typeface="Abril Fatface"/>
              </a:rPr>
              <a:t>Year 2: Specialisation Begins</a:t>
            </a:r>
            <a:endParaRPr sz="3900">
              <a:solidFill>
                <a:schemeClr val="dk1"/>
              </a:solidFill>
              <a:latin typeface="Abril Fatface"/>
              <a:ea typeface="Abril Fatface"/>
              <a:cs typeface="Abril Fatface"/>
              <a:sym typeface="Abril Fatface"/>
            </a:endParaRPr>
          </a:p>
        </p:txBody>
      </p:sp>
      <p:sp>
        <p:nvSpPr>
          <p:cNvPr id="558" name="Google Shape;558;p24"/>
          <p:cNvSpPr/>
          <p:nvPr/>
        </p:nvSpPr>
        <p:spPr>
          <a:xfrm>
            <a:off x="700564" y="1657350"/>
            <a:ext cx="3702624" cy="375285"/>
          </a:xfrm>
          <a:prstGeom prst="rect">
            <a:avLst/>
          </a:prstGeom>
          <a:noFill/>
          <a:ln>
            <a:noFill/>
          </a:ln>
        </p:spPr>
        <p:txBody>
          <a:bodyPr spcFirstLastPara="1" wrap="square" lIns="0" tIns="0" rIns="0" bIns="0" anchor="t" anchorCtr="0">
            <a:noAutofit/>
          </a:bodyPr>
          <a:lstStyle/>
          <a:p>
            <a:pPr marL="0" marR="0" lvl="0" indent="0" algn="l" rtl="0">
              <a:lnSpc>
                <a:spcPct val="92187"/>
              </a:lnSpc>
              <a:spcBef>
                <a:spcPts val="0"/>
              </a:spcBef>
              <a:spcAft>
                <a:spcPts val="0"/>
              </a:spcAft>
              <a:buClr>
                <a:srgbClr val="030303"/>
              </a:buClr>
              <a:buSzPts val="3200"/>
              <a:buFont typeface="DM Sans SemiBold"/>
              <a:buNone/>
            </a:pPr>
            <a:r>
              <a:rPr lang="en-US" sz="3200" dirty="0">
                <a:solidFill>
                  <a:srgbClr val="030303"/>
                </a:solidFill>
                <a:latin typeface="DM Sans SemiBold"/>
                <a:ea typeface="DM Sans SemiBold"/>
                <a:cs typeface="DM Sans SemiBold"/>
                <a:sym typeface="DM Sans SemiBold"/>
              </a:rPr>
              <a:t>Semesters 3 &amp; 4</a:t>
            </a:r>
            <a:endParaRPr sz="3200" dirty="0">
              <a:solidFill>
                <a:schemeClr val="dk1"/>
              </a:solidFill>
              <a:latin typeface="Garamond"/>
              <a:ea typeface="Garamond"/>
              <a:cs typeface="Garamond"/>
              <a:sym typeface="Garamond"/>
            </a:endParaRPr>
          </a:p>
        </p:txBody>
      </p:sp>
      <p:sp>
        <p:nvSpPr>
          <p:cNvPr id="559" name="Google Shape;559;p24"/>
          <p:cNvSpPr/>
          <p:nvPr/>
        </p:nvSpPr>
        <p:spPr>
          <a:xfrm>
            <a:off x="700564" y="2332792"/>
            <a:ext cx="450294" cy="450294"/>
          </a:xfrm>
          <a:prstGeom prst="roundRect">
            <a:avLst>
              <a:gd name="adj" fmla="val 6668"/>
            </a:avLst>
          </a:prstGeom>
          <a:solidFill>
            <a:srgbClr val="F2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560" name="Google Shape;560;p24"/>
          <p:cNvSpPr/>
          <p:nvPr/>
        </p:nvSpPr>
        <p:spPr>
          <a:xfrm>
            <a:off x="1351002" y="2401491"/>
            <a:ext cx="2502218" cy="312777"/>
          </a:xfrm>
          <a:prstGeom prst="rect">
            <a:avLst/>
          </a:prstGeom>
          <a:noFill/>
          <a:ln>
            <a:noFill/>
          </a:ln>
        </p:spPr>
        <p:txBody>
          <a:bodyPr spcFirstLastPara="1" wrap="square" lIns="0" tIns="0" rIns="0" bIns="0" anchor="t" anchorCtr="0">
            <a:noAutofit/>
          </a:bodyPr>
          <a:lstStyle/>
          <a:p>
            <a:pPr marL="0" marR="0" lvl="0" indent="0" algn="l" rtl="0">
              <a:lnSpc>
                <a:spcPct val="87500"/>
              </a:lnSpc>
              <a:spcBef>
                <a:spcPts val="0"/>
              </a:spcBef>
              <a:spcAft>
                <a:spcPts val="0"/>
              </a:spcAft>
              <a:buClr>
                <a:srgbClr val="464646"/>
              </a:buClr>
              <a:buSzPts val="2800"/>
              <a:buFont typeface="Impact"/>
              <a:buNone/>
            </a:pPr>
            <a:r>
              <a:rPr lang="en-US" sz="2800">
                <a:solidFill>
                  <a:srgbClr val="464646"/>
                </a:solidFill>
                <a:latin typeface="Impact"/>
                <a:ea typeface="Impact"/>
                <a:cs typeface="Impact"/>
                <a:sym typeface="Impact"/>
              </a:rPr>
              <a:t>Core Subjects</a:t>
            </a:r>
            <a:endParaRPr sz="2800">
              <a:solidFill>
                <a:schemeClr val="dk1"/>
              </a:solidFill>
              <a:latin typeface="Impact"/>
              <a:ea typeface="Impact"/>
              <a:cs typeface="Impact"/>
              <a:sym typeface="Impact"/>
            </a:endParaRPr>
          </a:p>
        </p:txBody>
      </p:sp>
      <p:sp>
        <p:nvSpPr>
          <p:cNvPr id="561" name="Google Shape;561;p24"/>
          <p:cNvSpPr/>
          <p:nvPr/>
        </p:nvSpPr>
        <p:spPr>
          <a:xfrm>
            <a:off x="1351002" y="2834283"/>
            <a:ext cx="7092434" cy="320159"/>
          </a:xfrm>
          <a:prstGeom prst="rect">
            <a:avLst/>
          </a:prstGeom>
          <a:noFill/>
          <a:ln>
            <a:noFill/>
          </a:ln>
        </p:spPr>
        <p:txBody>
          <a:bodyPr spcFirstLastPara="1" wrap="square" lIns="0" tIns="0" rIns="0" bIns="0" anchor="t" anchorCtr="0">
            <a:noAutofit/>
          </a:bodyPr>
          <a:lstStyle/>
          <a:p>
            <a:pPr marL="342900" marR="0" lvl="0" indent="-342900" algn="l" rtl="0">
              <a:lnSpc>
                <a:spcPct val="156250"/>
              </a:lnSpc>
              <a:spcBef>
                <a:spcPts val="0"/>
              </a:spcBef>
              <a:spcAft>
                <a:spcPts val="0"/>
              </a:spcAft>
              <a:buClr>
                <a:srgbClr val="464646"/>
              </a:buClr>
              <a:buSzPts val="1600"/>
              <a:buFont typeface="Inter Medium"/>
              <a:buChar char="•"/>
            </a:pPr>
            <a:r>
              <a:rPr lang="en-US" sz="1600">
                <a:solidFill>
                  <a:srgbClr val="464646"/>
                </a:solidFill>
                <a:latin typeface="Inter Medium"/>
                <a:ea typeface="Inter Medium"/>
                <a:cs typeface="Inter Medium"/>
                <a:sym typeface="Inter Medium"/>
              </a:rPr>
              <a:t>Jurisprudence - Legal theory and philosophy</a:t>
            </a:r>
            <a:endParaRPr sz="1600">
              <a:solidFill>
                <a:schemeClr val="dk1"/>
              </a:solidFill>
              <a:latin typeface="Garamond"/>
              <a:ea typeface="Garamond"/>
              <a:cs typeface="Garamond"/>
              <a:sym typeface="Garamond"/>
            </a:endParaRPr>
          </a:p>
        </p:txBody>
      </p:sp>
      <p:sp>
        <p:nvSpPr>
          <p:cNvPr id="562" name="Google Shape;562;p24"/>
          <p:cNvSpPr/>
          <p:nvPr/>
        </p:nvSpPr>
        <p:spPr>
          <a:xfrm>
            <a:off x="1351002" y="3224451"/>
            <a:ext cx="7092434" cy="320159"/>
          </a:xfrm>
          <a:prstGeom prst="rect">
            <a:avLst/>
          </a:prstGeom>
          <a:noFill/>
          <a:ln>
            <a:noFill/>
          </a:ln>
        </p:spPr>
        <p:txBody>
          <a:bodyPr spcFirstLastPara="1" wrap="square" lIns="0" tIns="0" rIns="0" bIns="0" anchor="t" anchorCtr="0">
            <a:noAutofit/>
          </a:bodyPr>
          <a:lstStyle/>
          <a:p>
            <a:pPr marL="342900" marR="0" lvl="0" indent="-342900" algn="l" rtl="0">
              <a:lnSpc>
                <a:spcPct val="156250"/>
              </a:lnSpc>
              <a:spcBef>
                <a:spcPts val="0"/>
              </a:spcBef>
              <a:spcAft>
                <a:spcPts val="0"/>
              </a:spcAft>
              <a:buClr>
                <a:srgbClr val="464646"/>
              </a:buClr>
              <a:buSzPts val="1600"/>
              <a:buFont typeface="Inter Medium"/>
              <a:buChar char="•"/>
            </a:pPr>
            <a:r>
              <a:rPr lang="en-US" sz="1600">
                <a:solidFill>
                  <a:srgbClr val="464646"/>
                </a:solidFill>
                <a:latin typeface="Inter Medium"/>
                <a:ea typeface="Inter Medium"/>
                <a:cs typeface="Inter Medium"/>
                <a:sym typeface="Inter Medium"/>
              </a:rPr>
              <a:t>Labour Law I &amp; II - Employment and industrial relations</a:t>
            </a:r>
            <a:endParaRPr sz="1600">
              <a:solidFill>
                <a:schemeClr val="dk1"/>
              </a:solidFill>
              <a:latin typeface="Garamond"/>
              <a:ea typeface="Garamond"/>
              <a:cs typeface="Garamond"/>
              <a:sym typeface="Garamond"/>
            </a:endParaRPr>
          </a:p>
        </p:txBody>
      </p:sp>
      <p:sp>
        <p:nvSpPr>
          <p:cNvPr id="563" name="Google Shape;563;p24"/>
          <p:cNvSpPr/>
          <p:nvPr/>
        </p:nvSpPr>
        <p:spPr>
          <a:xfrm>
            <a:off x="1351002" y="3614618"/>
            <a:ext cx="7092434" cy="320159"/>
          </a:xfrm>
          <a:prstGeom prst="rect">
            <a:avLst/>
          </a:prstGeom>
          <a:noFill/>
          <a:ln>
            <a:noFill/>
          </a:ln>
        </p:spPr>
        <p:txBody>
          <a:bodyPr spcFirstLastPara="1" wrap="square" lIns="0" tIns="0" rIns="0" bIns="0" anchor="t" anchorCtr="0">
            <a:noAutofit/>
          </a:bodyPr>
          <a:lstStyle/>
          <a:p>
            <a:pPr marL="342900" marR="0" lvl="0" indent="-342900" algn="l" rtl="0">
              <a:lnSpc>
                <a:spcPct val="156250"/>
              </a:lnSpc>
              <a:spcBef>
                <a:spcPts val="0"/>
              </a:spcBef>
              <a:spcAft>
                <a:spcPts val="0"/>
              </a:spcAft>
              <a:buClr>
                <a:srgbClr val="464646"/>
              </a:buClr>
              <a:buSzPts val="1600"/>
              <a:buFont typeface="Inter Medium"/>
              <a:buChar char="•"/>
            </a:pPr>
            <a:r>
              <a:rPr lang="en-US" sz="1600">
                <a:solidFill>
                  <a:srgbClr val="464646"/>
                </a:solidFill>
                <a:latin typeface="Inter Medium"/>
                <a:ea typeface="Inter Medium"/>
                <a:cs typeface="Inter Medium"/>
                <a:sym typeface="Inter Medium"/>
              </a:rPr>
              <a:t>Property Law - Real estate and ownership rights</a:t>
            </a:r>
            <a:endParaRPr sz="1600">
              <a:solidFill>
                <a:schemeClr val="dk1"/>
              </a:solidFill>
              <a:latin typeface="Garamond"/>
              <a:ea typeface="Garamond"/>
              <a:cs typeface="Garamond"/>
              <a:sym typeface="Garamond"/>
            </a:endParaRPr>
          </a:p>
        </p:txBody>
      </p:sp>
      <p:sp>
        <p:nvSpPr>
          <p:cNvPr id="564" name="Google Shape;564;p24"/>
          <p:cNvSpPr/>
          <p:nvPr/>
        </p:nvSpPr>
        <p:spPr>
          <a:xfrm>
            <a:off x="1351002" y="4004786"/>
            <a:ext cx="7092434" cy="320159"/>
          </a:xfrm>
          <a:prstGeom prst="rect">
            <a:avLst/>
          </a:prstGeom>
          <a:noFill/>
          <a:ln>
            <a:noFill/>
          </a:ln>
        </p:spPr>
        <p:txBody>
          <a:bodyPr spcFirstLastPara="1" wrap="square" lIns="0" tIns="0" rIns="0" bIns="0" anchor="t" anchorCtr="0">
            <a:noAutofit/>
          </a:bodyPr>
          <a:lstStyle/>
          <a:p>
            <a:pPr marL="342900" marR="0" lvl="0" indent="-342900" algn="l" rtl="0">
              <a:lnSpc>
                <a:spcPct val="156250"/>
              </a:lnSpc>
              <a:spcBef>
                <a:spcPts val="0"/>
              </a:spcBef>
              <a:spcAft>
                <a:spcPts val="0"/>
              </a:spcAft>
              <a:buClr>
                <a:srgbClr val="464646"/>
              </a:buClr>
              <a:buSzPts val="1600"/>
              <a:buFont typeface="Inter Medium"/>
              <a:buChar char="•"/>
            </a:pPr>
            <a:r>
              <a:rPr lang="en-US" sz="1600">
                <a:solidFill>
                  <a:srgbClr val="464646"/>
                </a:solidFill>
                <a:latin typeface="Inter Medium"/>
                <a:ea typeface="Inter Medium"/>
                <a:cs typeface="Inter Medium"/>
                <a:sym typeface="Inter Medium"/>
              </a:rPr>
              <a:t>Criminal Procedure Code &amp; Juvenile Justice Act</a:t>
            </a:r>
            <a:endParaRPr sz="1600">
              <a:solidFill>
                <a:schemeClr val="dk1"/>
              </a:solidFill>
              <a:latin typeface="Garamond"/>
              <a:ea typeface="Garamond"/>
              <a:cs typeface="Garamond"/>
              <a:sym typeface="Garamond"/>
            </a:endParaRPr>
          </a:p>
        </p:txBody>
      </p:sp>
      <p:sp>
        <p:nvSpPr>
          <p:cNvPr id="565" name="Google Shape;565;p24"/>
          <p:cNvSpPr/>
          <p:nvPr/>
        </p:nvSpPr>
        <p:spPr>
          <a:xfrm>
            <a:off x="1351002" y="4394954"/>
            <a:ext cx="7092434" cy="320159"/>
          </a:xfrm>
          <a:prstGeom prst="rect">
            <a:avLst/>
          </a:prstGeom>
          <a:noFill/>
          <a:ln>
            <a:noFill/>
          </a:ln>
        </p:spPr>
        <p:txBody>
          <a:bodyPr spcFirstLastPara="1" wrap="square" lIns="0" tIns="0" rIns="0" bIns="0" anchor="t" anchorCtr="0">
            <a:noAutofit/>
          </a:bodyPr>
          <a:lstStyle/>
          <a:p>
            <a:pPr marL="342900" marR="0" lvl="0" indent="-342900" algn="l" rtl="0">
              <a:lnSpc>
                <a:spcPct val="156250"/>
              </a:lnSpc>
              <a:spcBef>
                <a:spcPts val="0"/>
              </a:spcBef>
              <a:spcAft>
                <a:spcPts val="0"/>
              </a:spcAft>
              <a:buClr>
                <a:srgbClr val="464646"/>
              </a:buClr>
              <a:buSzPts val="1600"/>
              <a:buFont typeface="Inter Medium"/>
              <a:buChar char="•"/>
            </a:pPr>
            <a:r>
              <a:rPr lang="en-US" sz="1600">
                <a:solidFill>
                  <a:srgbClr val="464646"/>
                </a:solidFill>
                <a:latin typeface="Inter Medium"/>
                <a:ea typeface="Inter Medium"/>
                <a:cs typeface="Inter Medium"/>
                <a:sym typeface="Inter Medium"/>
              </a:rPr>
              <a:t>Administrative Law - Government powers and judicial review</a:t>
            </a:r>
            <a:endParaRPr sz="1600">
              <a:solidFill>
                <a:schemeClr val="dk1"/>
              </a:solidFill>
              <a:latin typeface="Garamond"/>
              <a:ea typeface="Garamond"/>
              <a:cs typeface="Garamond"/>
              <a:sym typeface="Garamond"/>
            </a:endParaRPr>
          </a:p>
        </p:txBody>
      </p:sp>
      <p:sp>
        <p:nvSpPr>
          <p:cNvPr id="566" name="Google Shape;566;p24"/>
          <p:cNvSpPr/>
          <p:nvPr/>
        </p:nvSpPr>
        <p:spPr>
          <a:xfrm>
            <a:off x="1351002" y="4785122"/>
            <a:ext cx="7092434" cy="320159"/>
          </a:xfrm>
          <a:prstGeom prst="rect">
            <a:avLst/>
          </a:prstGeom>
          <a:noFill/>
          <a:ln>
            <a:noFill/>
          </a:ln>
        </p:spPr>
        <p:txBody>
          <a:bodyPr spcFirstLastPara="1" wrap="square" lIns="0" tIns="0" rIns="0" bIns="0" anchor="t" anchorCtr="0">
            <a:noAutofit/>
          </a:bodyPr>
          <a:lstStyle/>
          <a:p>
            <a:pPr marL="342900" marR="0" lvl="0" indent="-342900" algn="l" rtl="0">
              <a:lnSpc>
                <a:spcPct val="156250"/>
              </a:lnSpc>
              <a:spcBef>
                <a:spcPts val="0"/>
              </a:spcBef>
              <a:spcAft>
                <a:spcPts val="0"/>
              </a:spcAft>
              <a:buClr>
                <a:srgbClr val="464646"/>
              </a:buClr>
              <a:buSzPts val="1600"/>
              <a:buFont typeface="Inter Medium"/>
              <a:buChar char="•"/>
            </a:pPr>
            <a:r>
              <a:rPr lang="en-US" sz="1600">
                <a:solidFill>
                  <a:srgbClr val="464646"/>
                </a:solidFill>
                <a:latin typeface="Inter Medium"/>
                <a:ea typeface="Inter Medium"/>
                <a:cs typeface="Inter Medium"/>
                <a:sym typeface="Inter Medium"/>
              </a:rPr>
              <a:t>Public International Law - Global legal frameworks</a:t>
            </a:r>
            <a:endParaRPr sz="1600">
              <a:solidFill>
                <a:schemeClr val="dk1"/>
              </a:solidFill>
              <a:latin typeface="Garamond"/>
              <a:ea typeface="Garamond"/>
              <a:cs typeface="Garamond"/>
              <a:sym typeface="Garamond"/>
            </a:endParaRPr>
          </a:p>
        </p:txBody>
      </p:sp>
      <p:sp>
        <p:nvSpPr>
          <p:cNvPr id="567" name="Google Shape;567;p24"/>
          <p:cNvSpPr/>
          <p:nvPr/>
        </p:nvSpPr>
        <p:spPr>
          <a:xfrm>
            <a:off x="700564" y="5505569"/>
            <a:ext cx="450294" cy="450294"/>
          </a:xfrm>
          <a:prstGeom prst="roundRect">
            <a:avLst>
              <a:gd name="adj" fmla="val 6668"/>
            </a:avLst>
          </a:prstGeom>
          <a:solidFill>
            <a:srgbClr val="F2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568" name="Google Shape;568;p24"/>
          <p:cNvSpPr/>
          <p:nvPr/>
        </p:nvSpPr>
        <p:spPr>
          <a:xfrm>
            <a:off x="1351002" y="5574268"/>
            <a:ext cx="4135399" cy="320159"/>
          </a:xfrm>
          <a:prstGeom prst="rect">
            <a:avLst/>
          </a:prstGeom>
          <a:noFill/>
          <a:ln>
            <a:noFill/>
          </a:ln>
        </p:spPr>
        <p:txBody>
          <a:bodyPr spcFirstLastPara="1" wrap="square" lIns="0" tIns="0" rIns="0" bIns="0" anchor="t" anchorCtr="0">
            <a:noAutofit/>
          </a:bodyPr>
          <a:lstStyle/>
          <a:p>
            <a:pPr marL="0" marR="0" lvl="0" indent="0" algn="l" rtl="0">
              <a:lnSpc>
                <a:spcPct val="87500"/>
              </a:lnSpc>
              <a:spcBef>
                <a:spcPts val="0"/>
              </a:spcBef>
              <a:spcAft>
                <a:spcPts val="0"/>
              </a:spcAft>
              <a:buClr>
                <a:srgbClr val="464646"/>
              </a:buClr>
              <a:buSzPts val="2800"/>
              <a:buFont typeface="Impact"/>
              <a:buNone/>
            </a:pPr>
            <a:r>
              <a:rPr lang="en-US" sz="2800" dirty="0">
                <a:solidFill>
                  <a:srgbClr val="464646"/>
                </a:solidFill>
                <a:latin typeface="Impact"/>
                <a:ea typeface="Impact"/>
                <a:cs typeface="Impact"/>
                <a:sym typeface="Impact"/>
              </a:rPr>
              <a:t>Optional </a:t>
            </a:r>
            <a:r>
              <a:rPr lang="en-US" sz="2800" dirty="0" err="1">
                <a:solidFill>
                  <a:srgbClr val="464646"/>
                </a:solidFill>
                <a:latin typeface="Impact"/>
                <a:ea typeface="Impact"/>
                <a:cs typeface="Impact"/>
                <a:sym typeface="Impact"/>
              </a:rPr>
              <a:t>Specialisations</a:t>
            </a:r>
            <a:endParaRPr sz="2800" dirty="0">
              <a:solidFill>
                <a:schemeClr val="dk1"/>
              </a:solidFill>
              <a:latin typeface="Impact"/>
              <a:ea typeface="Impact"/>
              <a:cs typeface="Impact"/>
              <a:sym typeface="Impact"/>
            </a:endParaRPr>
          </a:p>
        </p:txBody>
      </p:sp>
      <p:sp>
        <p:nvSpPr>
          <p:cNvPr id="570" name="Google Shape;570;p24"/>
          <p:cNvSpPr/>
          <p:nvPr/>
        </p:nvSpPr>
        <p:spPr>
          <a:xfrm>
            <a:off x="1351002" y="6397228"/>
            <a:ext cx="7092434" cy="320159"/>
          </a:xfrm>
          <a:prstGeom prst="rect">
            <a:avLst/>
          </a:prstGeom>
          <a:noFill/>
          <a:ln>
            <a:noFill/>
          </a:ln>
        </p:spPr>
        <p:txBody>
          <a:bodyPr spcFirstLastPara="1" wrap="square" lIns="0" tIns="0" rIns="0" bIns="0" anchor="t" anchorCtr="0">
            <a:noAutofit/>
          </a:bodyPr>
          <a:lstStyle/>
          <a:p>
            <a:pPr marL="342900" marR="0" lvl="0" indent="-342900" algn="l" rtl="0">
              <a:lnSpc>
                <a:spcPct val="156250"/>
              </a:lnSpc>
              <a:spcBef>
                <a:spcPts val="0"/>
              </a:spcBef>
              <a:spcAft>
                <a:spcPts val="0"/>
              </a:spcAft>
              <a:buClr>
                <a:srgbClr val="464646"/>
              </a:buClr>
              <a:buSzPts val="1600"/>
              <a:buFont typeface="Inter Medium"/>
              <a:buChar char="•"/>
            </a:pPr>
            <a:r>
              <a:rPr lang="en-US" sz="1600">
                <a:solidFill>
                  <a:srgbClr val="464646"/>
                </a:solidFill>
                <a:latin typeface="Inter Medium"/>
                <a:ea typeface="Inter Medium"/>
                <a:cs typeface="Inter Medium"/>
                <a:sym typeface="Inter Medium"/>
              </a:rPr>
              <a:t>Insurance Law</a:t>
            </a:r>
            <a:endParaRPr sz="1600">
              <a:solidFill>
                <a:schemeClr val="dk1"/>
              </a:solidFill>
              <a:latin typeface="Garamond"/>
              <a:ea typeface="Garamond"/>
              <a:cs typeface="Garamond"/>
              <a:sym typeface="Garamond"/>
            </a:endParaRPr>
          </a:p>
        </p:txBody>
      </p:sp>
      <p:sp>
        <p:nvSpPr>
          <p:cNvPr id="571" name="Google Shape;571;p24"/>
          <p:cNvSpPr/>
          <p:nvPr/>
        </p:nvSpPr>
        <p:spPr>
          <a:xfrm>
            <a:off x="1351002" y="6787396"/>
            <a:ext cx="7092434" cy="320159"/>
          </a:xfrm>
          <a:prstGeom prst="rect">
            <a:avLst/>
          </a:prstGeom>
          <a:noFill/>
          <a:ln>
            <a:noFill/>
          </a:ln>
        </p:spPr>
        <p:txBody>
          <a:bodyPr spcFirstLastPara="1" wrap="square" lIns="0" tIns="0" rIns="0" bIns="0" anchor="t" anchorCtr="0">
            <a:noAutofit/>
          </a:bodyPr>
          <a:lstStyle/>
          <a:p>
            <a:pPr marL="342900" marR="0" lvl="0" indent="-342900" algn="l" rtl="0">
              <a:lnSpc>
                <a:spcPct val="156250"/>
              </a:lnSpc>
              <a:spcBef>
                <a:spcPts val="0"/>
              </a:spcBef>
              <a:spcAft>
                <a:spcPts val="0"/>
              </a:spcAft>
              <a:buClr>
                <a:srgbClr val="464646"/>
              </a:buClr>
              <a:buSzPts val="1600"/>
              <a:buFont typeface="Inter Medium"/>
              <a:buChar char="•"/>
            </a:pPr>
            <a:r>
              <a:rPr lang="en-US" sz="1600">
                <a:solidFill>
                  <a:srgbClr val="464646"/>
                </a:solidFill>
                <a:latin typeface="Inter Medium"/>
                <a:ea typeface="Inter Medium"/>
                <a:cs typeface="Inter Medium"/>
                <a:sym typeface="Inter Medium"/>
              </a:rPr>
              <a:t>Banking Law</a:t>
            </a:r>
            <a:endParaRPr sz="1600">
              <a:solidFill>
                <a:schemeClr val="dk1"/>
              </a:solidFill>
              <a:latin typeface="Garamond"/>
              <a:ea typeface="Garamond"/>
              <a:cs typeface="Garamond"/>
              <a:sym typeface="Garamond"/>
            </a:endParaRPr>
          </a:p>
        </p:txBody>
      </p:sp>
      <p:sp>
        <p:nvSpPr>
          <p:cNvPr id="572" name="Google Shape;572;p24"/>
          <p:cNvSpPr/>
          <p:nvPr/>
        </p:nvSpPr>
        <p:spPr>
          <a:xfrm>
            <a:off x="1351002" y="7177564"/>
            <a:ext cx="7092434" cy="320159"/>
          </a:xfrm>
          <a:prstGeom prst="rect">
            <a:avLst/>
          </a:prstGeom>
          <a:noFill/>
          <a:ln>
            <a:noFill/>
          </a:ln>
        </p:spPr>
        <p:txBody>
          <a:bodyPr spcFirstLastPara="1" wrap="square" lIns="0" tIns="0" rIns="0" bIns="0" anchor="t" anchorCtr="0">
            <a:noAutofit/>
          </a:bodyPr>
          <a:lstStyle/>
          <a:p>
            <a:pPr marL="342900" marR="0" lvl="0" indent="-342900" algn="l" rtl="0">
              <a:lnSpc>
                <a:spcPct val="156250"/>
              </a:lnSpc>
              <a:spcBef>
                <a:spcPts val="0"/>
              </a:spcBef>
              <a:spcAft>
                <a:spcPts val="0"/>
              </a:spcAft>
              <a:buClr>
                <a:srgbClr val="464646"/>
              </a:buClr>
              <a:buSzPts val="1600"/>
              <a:buFont typeface="Inter Medium"/>
              <a:buChar char="•"/>
            </a:pPr>
            <a:r>
              <a:rPr lang="en-US" sz="1600">
                <a:solidFill>
                  <a:srgbClr val="464646"/>
                </a:solidFill>
                <a:latin typeface="Inter Medium"/>
                <a:ea typeface="Inter Medium"/>
                <a:cs typeface="Inter Medium"/>
                <a:sym typeface="Inter Medium"/>
              </a:rPr>
              <a:t>Right to Information Act</a:t>
            </a:r>
            <a:endParaRPr sz="1600">
              <a:solidFill>
                <a:schemeClr val="dk1"/>
              </a:solidFill>
              <a:latin typeface="Garamond"/>
              <a:ea typeface="Garamond"/>
              <a:cs typeface="Garamond"/>
              <a:sym typeface="Garamon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pic>
        <p:nvPicPr>
          <p:cNvPr id="609" name="Google Shape;609;p26" descr="preencoded.png"/>
          <p:cNvPicPr preferRelativeResize="0"/>
          <p:nvPr/>
        </p:nvPicPr>
        <p:blipFill rotWithShape="1">
          <a:blip r:embed="rId3">
            <a:alphaModFix/>
          </a:blip>
          <a:srcRect/>
          <a:stretch/>
        </p:blipFill>
        <p:spPr>
          <a:xfrm>
            <a:off x="0" y="0"/>
            <a:ext cx="5486400" cy="8232100"/>
          </a:xfrm>
          <a:prstGeom prst="rect">
            <a:avLst/>
          </a:prstGeom>
          <a:noFill/>
          <a:ln>
            <a:noFill/>
          </a:ln>
        </p:spPr>
      </p:pic>
      <p:sp>
        <p:nvSpPr>
          <p:cNvPr id="610" name="Google Shape;610;p26"/>
          <p:cNvSpPr/>
          <p:nvPr/>
        </p:nvSpPr>
        <p:spPr>
          <a:xfrm>
            <a:off x="6189702" y="552569"/>
            <a:ext cx="5024318" cy="628055"/>
          </a:xfrm>
          <a:prstGeom prst="rect">
            <a:avLst/>
          </a:prstGeom>
          <a:noFill/>
          <a:ln>
            <a:noFill/>
          </a:ln>
        </p:spPr>
        <p:txBody>
          <a:bodyPr spcFirstLastPara="1" wrap="square" lIns="0" tIns="0" rIns="0" bIns="0" anchor="t" anchorCtr="0">
            <a:noAutofit/>
          </a:bodyPr>
          <a:lstStyle/>
          <a:p>
            <a:pPr marL="0" marR="0" lvl="0" indent="0" algn="l" rtl="0">
              <a:lnSpc>
                <a:spcPct val="124050"/>
              </a:lnSpc>
              <a:spcBef>
                <a:spcPts val="0"/>
              </a:spcBef>
              <a:spcAft>
                <a:spcPts val="0"/>
              </a:spcAft>
              <a:buClr>
                <a:srgbClr val="030303"/>
              </a:buClr>
              <a:buSzPts val="3950"/>
              <a:buFont typeface="Abril Fatface"/>
              <a:buNone/>
            </a:pPr>
            <a:r>
              <a:rPr lang="en-US" sz="3950">
                <a:solidFill>
                  <a:srgbClr val="030303"/>
                </a:solidFill>
                <a:latin typeface="Abril Fatface"/>
                <a:ea typeface="Abril Fatface"/>
                <a:cs typeface="Abril Fatface"/>
                <a:sym typeface="Abril Fatface"/>
              </a:rPr>
              <a:t>Examination Pattern</a:t>
            </a:r>
            <a:endParaRPr sz="3950">
              <a:solidFill>
                <a:schemeClr val="dk1"/>
              </a:solidFill>
              <a:latin typeface="Abril Fatface"/>
              <a:ea typeface="Abril Fatface"/>
              <a:cs typeface="Abril Fatface"/>
              <a:sym typeface="Abril Fatface"/>
            </a:endParaRPr>
          </a:p>
        </p:txBody>
      </p:sp>
      <p:sp>
        <p:nvSpPr>
          <p:cNvPr id="611" name="Google Shape;611;p26"/>
          <p:cNvSpPr/>
          <p:nvPr/>
        </p:nvSpPr>
        <p:spPr>
          <a:xfrm>
            <a:off x="6189702" y="1481971"/>
            <a:ext cx="7737396" cy="1479113"/>
          </a:xfrm>
          <a:prstGeom prst="roundRect">
            <a:avLst>
              <a:gd name="adj" fmla="val 2038"/>
            </a:avLst>
          </a:prstGeom>
          <a:solidFill>
            <a:srgbClr val="F2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612" name="Google Shape;612;p26"/>
          <p:cNvSpPr/>
          <p:nvPr/>
        </p:nvSpPr>
        <p:spPr>
          <a:xfrm>
            <a:off x="6390561" y="1682829"/>
            <a:ext cx="2512100" cy="313968"/>
          </a:xfrm>
          <a:prstGeom prst="rect">
            <a:avLst/>
          </a:prstGeom>
          <a:noFill/>
          <a:ln>
            <a:noFill/>
          </a:ln>
        </p:spPr>
        <p:txBody>
          <a:bodyPr spcFirstLastPara="1" wrap="square" lIns="0" tIns="0" rIns="0" bIns="0" anchor="t" anchorCtr="0">
            <a:noAutofit/>
          </a:bodyPr>
          <a:lstStyle/>
          <a:p>
            <a:pPr marL="0" marR="0" lvl="0" indent="0" algn="l" rtl="0">
              <a:lnSpc>
                <a:spcPct val="102083"/>
              </a:lnSpc>
              <a:spcBef>
                <a:spcPts val="0"/>
              </a:spcBef>
              <a:spcAft>
                <a:spcPts val="0"/>
              </a:spcAft>
              <a:buClr>
                <a:srgbClr val="464646"/>
              </a:buClr>
              <a:buSzPts val="2400"/>
              <a:buFont typeface="Impact"/>
              <a:buNone/>
            </a:pPr>
            <a:r>
              <a:rPr lang="en-US" sz="2400">
                <a:solidFill>
                  <a:srgbClr val="464646"/>
                </a:solidFill>
                <a:latin typeface="Impact"/>
                <a:ea typeface="Impact"/>
                <a:cs typeface="Impact"/>
                <a:sym typeface="Impact"/>
              </a:rPr>
              <a:t>Semester System</a:t>
            </a:r>
            <a:endParaRPr sz="2400">
              <a:solidFill>
                <a:schemeClr val="dk1"/>
              </a:solidFill>
              <a:latin typeface="Impact"/>
              <a:ea typeface="Impact"/>
              <a:cs typeface="Impact"/>
              <a:sym typeface="Impact"/>
            </a:endParaRPr>
          </a:p>
        </p:txBody>
      </p:sp>
      <p:sp>
        <p:nvSpPr>
          <p:cNvPr id="613" name="Google Shape;613;p26"/>
          <p:cNvSpPr/>
          <p:nvPr/>
        </p:nvSpPr>
        <p:spPr>
          <a:xfrm>
            <a:off x="6390561" y="2117288"/>
            <a:ext cx="7335679" cy="642938"/>
          </a:xfrm>
          <a:prstGeom prst="rect">
            <a:avLst/>
          </a:prstGeom>
          <a:noFill/>
          <a:ln>
            <a:noFill/>
          </a:ln>
        </p:spPr>
        <p:txBody>
          <a:bodyPr spcFirstLastPara="1" wrap="square" lIns="0" tIns="0" rIns="0" bIns="0" anchor="t" anchorCtr="0">
            <a:noAutofit/>
          </a:bodyPr>
          <a:lstStyle/>
          <a:p>
            <a:pPr marL="0" marR="0" lvl="0" indent="0" algn="l" rtl="0">
              <a:lnSpc>
                <a:spcPct val="138888"/>
              </a:lnSpc>
              <a:spcBef>
                <a:spcPts val="0"/>
              </a:spcBef>
              <a:spcAft>
                <a:spcPts val="0"/>
              </a:spcAft>
              <a:buClr>
                <a:schemeClr val="dk1"/>
              </a:buClr>
              <a:buSzPts val="1800"/>
              <a:buFont typeface="Inter Medium"/>
              <a:buNone/>
            </a:pPr>
            <a:r>
              <a:rPr lang="en-US" sz="1800">
                <a:solidFill>
                  <a:schemeClr val="dk1"/>
                </a:solidFill>
                <a:latin typeface="Inter Medium"/>
                <a:ea typeface="Inter Medium"/>
                <a:cs typeface="Inter Medium"/>
                <a:sym typeface="Inter Medium"/>
              </a:rPr>
              <a:t>Examinations conducted at the end of each semester during May and December sessions</a:t>
            </a:r>
            <a:endParaRPr sz="1800">
              <a:solidFill>
                <a:schemeClr val="dk1"/>
              </a:solidFill>
              <a:latin typeface="Garamond"/>
              <a:ea typeface="Garamond"/>
              <a:cs typeface="Garamond"/>
              <a:sym typeface="Garamond"/>
            </a:endParaRPr>
          </a:p>
        </p:txBody>
      </p:sp>
      <p:sp>
        <p:nvSpPr>
          <p:cNvPr id="614" name="Google Shape;614;p26"/>
          <p:cNvSpPr/>
          <p:nvPr/>
        </p:nvSpPr>
        <p:spPr>
          <a:xfrm>
            <a:off x="6189702" y="3161943"/>
            <a:ext cx="7737396" cy="1157645"/>
          </a:xfrm>
          <a:prstGeom prst="roundRect">
            <a:avLst>
              <a:gd name="adj" fmla="val 2604"/>
            </a:avLst>
          </a:prstGeom>
          <a:solidFill>
            <a:srgbClr val="F2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615" name="Google Shape;615;p26"/>
          <p:cNvSpPr/>
          <p:nvPr/>
        </p:nvSpPr>
        <p:spPr>
          <a:xfrm>
            <a:off x="6390561" y="3262431"/>
            <a:ext cx="2512100" cy="321469"/>
          </a:xfrm>
          <a:prstGeom prst="rect">
            <a:avLst/>
          </a:prstGeom>
          <a:noFill/>
          <a:ln>
            <a:noFill/>
          </a:ln>
        </p:spPr>
        <p:txBody>
          <a:bodyPr spcFirstLastPara="1" wrap="square" lIns="0" tIns="0" rIns="0" bIns="0" anchor="t" anchorCtr="0">
            <a:noAutofit/>
          </a:bodyPr>
          <a:lstStyle/>
          <a:p>
            <a:pPr marL="0" marR="0" lvl="0" indent="0" algn="l" rtl="0">
              <a:lnSpc>
                <a:spcPct val="102083"/>
              </a:lnSpc>
              <a:spcBef>
                <a:spcPts val="0"/>
              </a:spcBef>
              <a:spcAft>
                <a:spcPts val="0"/>
              </a:spcAft>
              <a:buClr>
                <a:srgbClr val="464646"/>
              </a:buClr>
              <a:buSzPts val="2400"/>
              <a:buFont typeface="Impact"/>
              <a:buNone/>
            </a:pPr>
            <a:r>
              <a:rPr lang="en-US" sz="2400">
                <a:solidFill>
                  <a:srgbClr val="464646"/>
                </a:solidFill>
                <a:latin typeface="Impact"/>
                <a:ea typeface="Impact"/>
                <a:cs typeface="Impact"/>
                <a:sym typeface="Impact"/>
              </a:rPr>
              <a:t>Theory Papers</a:t>
            </a:r>
            <a:endParaRPr sz="2400">
              <a:solidFill>
                <a:schemeClr val="dk1"/>
              </a:solidFill>
              <a:latin typeface="Impact"/>
              <a:ea typeface="Impact"/>
              <a:cs typeface="Impact"/>
              <a:sym typeface="Impact"/>
            </a:endParaRPr>
          </a:p>
        </p:txBody>
      </p:sp>
      <p:sp>
        <p:nvSpPr>
          <p:cNvPr id="616" name="Google Shape;616;p26"/>
          <p:cNvSpPr/>
          <p:nvPr/>
        </p:nvSpPr>
        <p:spPr>
          <a:xfrm>
            <a:off x="6390561" y="3684388"/>
            <a:ext cx="7335679" cy="434342"/>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chemeClr val="dk1"/>
              </a:buClr>
              <a:buSzPts val="2000"/>
              <a:buFont typeface="Inter Medium"/>
              <a:buNone/>
            </a:pPr>
            <a:r>
              <a:rPr lang="en-US" sz="2000">
                <a:solidFill>
                  <a:schemeClr val="dk1"/>
                </a:solidFill>
                <a:latin typeface="Inter Medium"/>
                <a:ea typeface="Inter Medium"/>
                <a:cs typeface="Inter Medium"/>
                <a:sym typeface="Inter Medium"/>
              </a:rPr>
              <a:t>100 marks each with 3-hour duration for comprehensive</a:t>
            </a:r>
            <a:endParaRPr/>
          </a:p>
          <a:p>
            <a:pPr marL="0" marR="0" lvl="0" indent="0" algn="l" rtl="0">
              <a:lnSpc>
                <a:spcPct val="125000"/>
              </a:lnSpc>
              <a:spcBef>
                <a:spcPts val="0"/>
              </a:spcBef>
              <a:spcAft>
                <a:spcPts val="0"/>
              </a:spcAft>
              <a:buNone/>
            </a:pPr>
            <a:r>
              <a:rPr lang="en-US" sz="2000">
                <a:solidFill>
                  <a:srgbClr val="464646"/>
                </a:solidFill>
                <a:latin typeface="Inter Medium"/>
                <a:ea typeface="Inter Medium"/>
                <a:cs typeface="Inter Medium"/>
                <a:sym typeface="Inter Medium"/>
              </a:rPr>
              <a:t>assessment</a:t>
            </a:r>
            <a:endParaRPr sz="2000">
              <a:solidFill>
                <a:schemeClr val="dk1"/>
              </a:solidFill>
              <a:latin typeface="Garamond"/>
              <a:ea typeface="Garamond"/>
              <a:cs typeface="Garamond"/>
              <a:sym typeface="Garamond"/>
            </a:endParaRPr>
          </a:p>
        </p:txBody>
      </p:sp>
      <p:sp>
        <p:nvSpPr>
          <p:cNvPr id="617" name="Google Shape;617;p26"/>
          <p:cNvSpPr/>
          <p:nvPr/>
        </p:nvSpPr>
        <p:spPr>
          <a:xfrm>
            <a:off x="6189702" y="4520446"/>
            <a:ext cx="7737396" cy="1479113"/>
          </a:xfrm>
          <a:prstGeom prst="roundRect">
            <a:avLst>
              <a:gd name="adj" fmla="val 2038"/>
            </a:avLst>
          </a:prstGeom>
          <a:solidFill>
            <a:srgbClr val="F2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618" name="Google Shape;618;p26"/>
          <p:cNvSpPr/>
          <p:nvPr/>
        </p:nvSpPr>
        <p:spPr>
          <a:xfrm>
            <a:off x="6390561" y="4641175"/>
            <a:ext cx="2713196" cy="313729"/>
          </a:xfrm>
          <a:prstGeom prst="rect">
            <a:avLst/>
          </a:prstGeom>
          <a:noFill/>
          <a:ln>
            <a:noFill/>
          </a:ln>
        </p:spPr>
        <p:txBody>
          <a:bodyPr spcFirstLastPara="1" wrap="square" lIns="0" tIns="0" rIns="0" bIns="0" anchor="t" anchorCtr="0">
            <a:noAutofit/>
          </a:bodyPr>
          <a:lstStyle/>
          <a:p>
            <a:pPr marL="0" marR="0" lvl="0" indent="0" algn="l" rtl="0">
              <a:lnSpc>
                <a:spcPct val="102083"/>
              </a:lnSpc>
              <a:spcBef>
                <a:spcPts val="0"/>
              </a:spcBef>
              <a:spcAft>
                <a:spcPts val="0"/>
              </a:spcAft>
              <a:buClr>
                <a:srgbClr val="464646"/>
              </a:buClr>
              <a:buSzPts val="2400"/>
              <a:buFont typeface="Impact"/>
              <a:buNone/>
            </a:pPr>
            <a:r>
              <a:rPr lang="en-US" sz="2400" dirty="0">
                <a:solidFill>
                  <a:srgbClr val="464646"/>
                </a:solidFill>
                <a:latin typeface="Impact"/>
                <a:ea typeface="Impact"/>
                <a:cs typeface="Impact"/>
                <a:sym typeface="Impact"/>
              </a:rPr>
              <a:t>Practical Assessment</a:t>
            </a:r>
            <a:endParaRPr sz="2400" dirty="0">
              <a:solidFill>
                <a:schemeClr val="dk1"/>
              </a:solidFill>
              <a:latin typeface="Impact"/>
              <a:ea typeface="Impact"/>
              <a:cs typeface="Impact"/>
              <a:sym typeface="Impact"/>
            </a:endParaRPr>
          </a:p>
        </p:txBody>
      </p:sp>
      <p:sp>
        <p:nvSpPr>
          <p:cNvPr id="619" name="Google Shape;619;p26"/>
          <p:cNvSpPr/>
          <p:nvPr/>
        </p:nvSpPr>
        <p:spPr>
          <a:xfrm>
            <a:off x="6390561" y="5155763"/>
            <a:ext cx="7335679" cy="642938"/>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chemeClr val="dk1"/>
              </a:buClr>
              <a:buSzPts val="2000"/>
              <a:buFont typeface="Inter Medium"/>
              <a:buNone/>
            </a:pPr>
            <a:r>
              <a:rPr lang="en-US" sz="2000">
                <a:solidFill>
                  <a:schemeClr val="dk1"/>
                </a:solidFill>
                <a:latin typeface="Inter Medium"/>
                <a:ea typeface="Inter Medium"/>
                <a:cs typeface="Inter Medium"/>
                <a:sym typeface="Inter Medium"/>
              </a:rPr>
              <a:t>Written component: 75 marksViva/Practical: 25 marks</a:t>
            </a:r>
            <a:endParaRPr sz="2000">
              <a:solidFill>
                <a:schemeClr val="dk1"/>
              </a:solidFill>
              <a:latin typeface="Garamond"/>
              <a:ea typeface="Garamond"/>
              <a:cs typeface="Garamond"/>
              <a:sym typeface="Garamond"/>
            </a:endParaRPr>
          </a:p>
        </p:txBody>
      </p:sp>
      <p:sp>
        <p:nvSpPr>
          <p:cNvPr id="620" name="Google Shape;620;p26"/>
          <p:cNvSpPr/>
          <p:nvPr/>
        </p:nvSpPr>
        <p:spPr>
          <a:xfrm>
            <a:off x="6189702" y="6200418"/>
            <a:ext cx="7737396" cy="1479113"/>
          </a:xfrm>
          <a:prstGeom prst="roundRect">
            <a:avLst>
              <a:gd name="adj" fmla="val 2038"/>
            </a:avLst>
          </a:prstGeom>
          <a:solidFill>
            <a:srgbClr val="F2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sp>
        <p:nvSpPr>
          <p:cNvPr id="621" name="Google Shape;621;p26"/>
          <p:cNvSpPr/>
          <p:nvPr/>
        </p:nvSpPr>
        <p:spPr>
          <a:xfrm>
            <a:off x="6392520" y="6200417"/>
            <a:ext cx="3300119" cy="346354"/>
          </a:xfrm>
          <a:prstGeom prst="rect">
            <a:avLst/>
          </a:prstGeom>
          <a:noFill/>
          <a:ln>
            <a:noFill/>
          </a:ln>
        </p:spPr>
        <p:txBody>
          <a:bodyPr spcFirstLastPara="1" wrap="square" lIns="0" tIns="0" rIns="0" bIns="0" anchor="t" anchorCtr="0">
            <a:noAutofit/>
          </a:bodyPr>
          <a:lstStyle/>
          <a:p>
            <a:pPr marL="0" marR="0" lvl="0" indent="0" algn="l" rtl="0">
              <a:lnSpc>
                <a:spcPct val="102083"/>
              </a:lnSpc>
              <a:spcBef>
                <a:spcPts val="0"/>
              </a:spcBef>
              <a:spcAft>
                <a:spcPts val="0"/>
              </a:spcAft>
              <a:buClr>
                <a:srgbClr val="464646"/>
              </a:buClr>
              <a:buSzPts val="2400"/>
              <a:buFont typeface="Impact"/>
              <a:buNone/>
            </a:pPr>
            <a:r>
              <a:rPr lang="en-US" sz="2400" dirty="0">
                <a:solidFill>
                  <a:srgbClr val="464646"/>
                </a:solidFill>
                <a:latin typeface="Impact"/>
                <a:ea typeface="Impact"/>
                <a:cs typeface="Impact"/>
                <a:sym typeface="Impact"/>
              </a:rPr>
              <a:t>Continuous Evaluation</a:t>
            </a:r>
            <a:endParaRPr sz="2400" dirty="0">
              <a:solidFill>
                <a:schemeClr val="dk1"/>
              </a:solidFill>
              <a:latin typeface="Impact"/>
              <a:ea typeface="Impact"/>
              <a:cs typeface="Impact"/>
              <a:sym typeface="Impact"/>
            </a:endParaRPr>
          </a:p>
        </p:txBody>
      </p:sp>
      <p:sp>
        <p:nvSpPr>
          <p:cNvPr id="622" name="Google Shape;622;p26"/>
          <p:cNvSpPr/>
          <p:nvPr/>
        </p:nvSpPr>
        <p:spPr>
          <a:xfrm>
            <a:off x="6390561" y="6835735"/>
            <a:ext cx="7335679" cy="642938"/>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64646"/>
              </a:buClr>
              <a:buSzPts val="2000"/>
              <a:buFont typeface="Inter Medium"/>
              <a:buNone/>
            </a:pPr>
            <a:r>
              <a:rPr lang="en-US" sz="2000">
                <a:solidFill>
                  <a:srgbClr val="464646"/>
                </a:solidFill>
                <a:latin typeface="Inter Medium"/>
                <a:ea typeface="Inter Medium"/>
                <a:cs typeface="Inter Medium"/>
                <a:sym typeface="Inter Medium"/>
              </a:rPr>
              <a:t>Internal assessments through assignments, presentations, and regular academic participation</a:t>
            </a:r>
            <a:endParaRPr sz="2000">
              <a:solidFill>
                <a:schemeClr val="dk1"/>
              </a:solidFill>
              <a:latin typeface="Garamond"/>
              <a:ea typeface="Garamond"/>
              <a:cs typeface="Garamond"/>
              <a:sym typeface="Garamon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pic>
        <p:nvPicPr>
          <p:cNvPr id="628" name="Google Shape;628;p27" descr="preencoded.png"/>
          <p:cNvPicPr preferRelativeResize="0"/>
          <p:nvPr/>
        </p:nvPicPr>
        <p:blipFill rotWithShape="1">
          <a:blip r:embed="rId3">
            <a:alphaModFix/>
          </a:blip>
          <a:srcRect/>
          <a:stretch/>
        </p:blipFill>
        <p:spPr>
          <a:xfrm>
            <a:off x="9144000" y="0"/>
            <a:ext cx="5486400" cy="8229600"/>
          </a:xfrm>
          <a:prstGeom prst="rect">
            <a:avLst/>
          </a:prstGeom>
          <a:noFill/>
          <a:ln>
            <a:noFill/>
          </a:ln>
        </p:spPr>
      </p:pic>
      <p:sp>
        <p:nvSpPr>
          <p:cNvPr id="629" name="Google Shape;629;p27"/>
          <p:cNvSpPr/>
          <p:nvPr/>
        </p:nvSpPr>
        <p:spPr>
          <a:xfrm>
            <a:off x="793790" y="651164"/>
            <a:ext cx="7934574" cy="1786760"/>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030303"/>
              </a:buClr>
              <a:buSzPts val="4450"/>
              <a:buFont typeface="Abril Fatface"/>
              <a:buNone/>
            </a:pPr>
            <a:r>
              <a:rPr lang="en-US" sz="4450">
                <a:solidFill>
                  <a:srgbClr val="030303"/>
                </a:solidFill>
                <a:latin typeface="Abril Fatface"/>
                <a:ea typeface="Abril Fatface"/>
                <a:cs typeface="Abril Fatface"/>
                <a:sym typeface="Abril Fatface"/>
              </a:rPr>
              <a:t>Marking Scheme &amp; Requirements</a:t>
            </a:r>
            <a:endParaRPr sz="4450">
              <a:solidFill>
                <a:schemeClr val="dk1"/>
              </a:solidFill>
              <a:latin typeface="Abril Fatface"/>
              <a:ea typeface="Abril Fatface"/>
              <a:cs typeface="Abril Fatface"/>
              <a:sym typeface="Abril Fatface"/>
            </a:endParaRPr>
          </a:p>
        </p:txBody>
      </p:sp>
      <p:sp>
        <p:nvSpPr>
          <p:cNvPr id="630" name="Google Shape;630;p27"/>
          <p:cNvSpPr/>
          <p:nvPr/>
        </p:nvSpPr>
        <p:spPr>
          <a:xfrm>
            <a:off x="793790" y="2891433"/>
            <a:ext cx="3636407" cy="748427"/>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464646"/>
              </a:buClr>
              <a:buSzPts val="5850"/>
              <a:buFont typeface="DM Sans SemiBold"/>
              <a:buNone/>
            </a:pPr>
            <a:r>
              <a:rPr lang="en-US" sz="5850" dirty="0">
                <a:solidFill>
                  <a:srgbClr val="464646"/>
                </a:solidFill>
                <a:latin typeface="DM Sans SemiBold"/>
                <a:ea typeface="DM Sans SemiBold"/>
                <a:cs typeface="DM Sans SemiBold"/>
                <a:sym typeface="DM Sans SemiBold"/>
              </a:rPr>
              <a:t>40%</a:t>
            </a:r>
            <a:endParaRPr sz="5850" dirty="0">
              <a:solidFill>
                <a:schemeClr val="dk1"/>
              </a:solidFill>
              <a:latin typeface="Garamond"/>
              <a:ea typeface="Garamond"/>
              <a:cs typeface="Garamond"/>
              <a:sym typeface="Garamond"/>
            </a:endParaRPr>
          </a:p>
        </p:txBody>
      </p:sp>
      <p:sp>
        <p:nvSpPr>
          <p:cNvPr id="631" name="Google Shape;631;p27"/>
          <p:cNvSpPr/>
          <p:nvPr/>
        </p:nvSpPr>
        <p:spPr>
          <a:xfrm>
            <a:off x="1189315" y="3923228"/>
            <a:ext cx="2845356" cy="354330"/>
          </a:xfrm>
          <a:prstGeom prst="rect">
            <a:avLst/>
          </a:prstGeom>
          <a:noFill/>
          <a:ln>
            <a:noFill/>
          </a:ln>
        </p:spPr>
        <p:txBody>
          <a:bodyPr spcFirstLastPara="1" wrap="square" lIns="0" tIns="0" rIns="0" bIns="0" anchor="t" anchorCtr="0">
            <a:noAutofit/>
          </a:bodyPr>
          <a:lstStyle/>
          <a:p>
            <a:pPr marL="0" marR="0" lvl="0" indent="0" algn="ctr" rtl="0">
              <a:lnSpc>
                <a:spcPct val="114583"/>
              </a:lnSpc>
              <a:spcBef>
                <a:spcPts val="0"/>
              </a:spcBef>
              <a:spcAft>
                <a:spcPts val="0"/>
              </a:spcAft>
              <a:buClr>
                <a:srgbClr val="464646"/>
              </a:buClr>
              <a:buSzPts val="2400"/>
              <a:buFont typeface="Impact"/>
              <a:buNone/>
            </a:pPr>
            <a:r>
              <a:rPr lang="en-US" sz="2400">
                <a:solidFill>
                  <a:srgbClr val="464646"/>
                </a:solidFill>
                <a:latin typeface="Impact"/>
                <a:ea typeface="Impact"/>
                <a:cs typeface="Impact"/>
                <a:sym typeface="Impact"/>
              </a:rPr>
              <a:t>Minimum Pass Marks</a:t>
            </a:r>
            <a:endParaRPr sz="2400">
              <a:solidFill>
                <a:schemeClr val="dk1"/>
              </a:solidFill>
              <a:latin typeface="Impact"/>
              <a:ea typeface="Impact"/>
              <a:cs typeface="Impact"/>
              <a:sym typeface="Impact"/>
            </a:endParaRPr>
          </a:p>
        </p:txBody>
      </p:sp>
      <p:sp>
        <p:nvSpPr>
          <p:cNvPr id="632" name="Google Shape;632;p27"/>
          <p:cNvSpPr/>
          <p:nvPr/>
        </p:nvSpPr>
        <p:spPr>
          <a:xfrm>
            <a:off x="793790" y="4413647"/>
            <a:ext cx="3636407" cy="1088708"/>
          </a:xfrm>
          <a:prstGeom prst="rect">
            <a:avLst/>
          </a:prstGeom>
          <a:noFill/>
          <a:ln>
            <a:noFill/>
          </a:ln>
        </p:spPr>
        <p:txBody>
          <a:bodyPr spcFirstLastPara="1" wrap="square" lIns="0" tIns="0" rIns="0" bIns="0" anchor="t" anchorCtr="0">
            <a:noAutofit/>
          </a:bodyPr>
          <a:lstStyle/>
          <a:p>
            <a:pPr marL="0" marR="0" lvl="0" indent="0" algn="ctr" rtl="0">
              <a:lnSpc>
                <a:spcPct val="158333"/>
              </a:lnSpc>
              <a:spcBef>
                <a:spcPts val="0"/>
              </a:spcBef>
              <a:spcAft>
                <a:spcPts val="0"/>
              </a:spcAft>
              <a:buClr>
                <a:srgbClr val="464646"/>
              </a:buClr>
              <a:buSzPts val="1800"/>
              <a:buFont typeface="Inter Medium"/>
              <a:buNone/>
            </a:pPr>
            <a:r>
              <a:rPr lang="en-US" sz="1800">
                <a:solidFill>
                  <a:srgbClr val="464646"/>
                </a:solidFill>
                <a:latin typeface="Inter Medium"/>
                <a:ea typeface="Inter Medium"/>
                <a:cs typeface="Inter Medium"/>
                <a:sym typeface="Inter Medium"/>
              </a:rPr>
              <a:t>Required in each theory and practical paper for successful completion</a:t>
            </a:r>
            <a:endParaRPr sz="1800">
              <a:solidFill>
                <a:schemeClr val="dk1"/>
              </a:solidFill>
              <a:latin typeface="Garamond"/>
              <a:ea typeface="Garamond"/>
              <a:cs typeface="Garamond"/>
              <a:sym typeface="Garamond"/>
            </a:endParaRPr>
          </a:p>
        </p:txBody>
      </p:sp>
      <p:sp>
        <p:nvSpPr>
          <p:cNvPr id="633" name="Google Shape;633;p27"/>
          <p:cNvSpPr/>
          <p:nvPr/>
        </p:nvSpPr>
        <p:spPr>
          <a:xfrm>
            <a:off x="4713684" y="2891433"/>
            <a:ext cx="3636526" cy="748427"/>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464646"/>
              </a:buClr>
              <a:buSzPts val="5850"/>
              <a:buFont typeface="DM Sans SemiBold"/>
              <a:buNone/>
            </a:pPr>
            <a:r>
              <a:rPr lang="en-US" sz="5850">
                <a:solidFill>
                  <a:srgbClr val="464646"/>
                </a:solidFill>
                <a:latin typeface="DM Sans SemiBold"/>
                <a:ea typeface="DM Sans SemiBold"/>
                <a:cs typeface="DM Sans SemiBold"/>
                <a:sym typeface="DM Sans SemiBold"/>
              </a:rPr>
              <a:t>75%</a:t>
            </a:r>
            <a:endParaRPr sz="5850">
              <a:solidFill>
                <a:schemeClr val="dk1"/>
              </a:solidFill>
              <a:latin typeface="Garamond"/>
              <a:ea typeface="Garamond"/>
              <a:cs typeface="Garamond"/>
              <a:sym typeface="Garamond"/>
            </a:endParaRPr>
          </a:p>
        </p:txBody>
      </p:sp>
      <p:sp>
        <p:nvSpPr>
          <p:cNvPr id="634" name="Google Shape;634;p27"/>
          <p:cNvSpPr/>
          <p:nvPr/>
        </p:nvSpPr>
        <p:spPr>
          <a:xfrm>
            <a:off x="4810958" y="3923228"/>
            <a:ext cx="3441859" cy="354330"/>
          </a:xfrm>
          <a:prstGeom prst="rect">
            <a:avLst/>
          </a:prstGeom>
          <a:noFill/>
          <a:ln>
            <a:noFill/>
          </a:ln>
        </p:spPr>
        <p:txBody>
          <a:bodyPr spcFirstLastPara="1" wrap="square" lIns="0" tIns="0" rIns="0" bIns="0" anchor="t" anchorCtr="0">
            <a:noAutofit/>
          </a:bodyPr>
          <a:lstStyle/>
          <a:p>
            <a:pPr marL="0" marR="0" lvl="0" indent="0" algn="ctr" rtl="0">
              <a:lnSpc>
                <a:spcPct val="114583"/>
              </a:lnSpc>
              <a:spcBef>
                <a:spcPts val="0"/>
              </a:spcBef>
              <a:spcAft>
                <a:spcPts val="0"/>
              </a:spcAft>
              <a:buClr>
                <a:srgbClr val="464646"/>
              </a:buClr>
              <a:buSzPts val="2400"/>
              <a:buFont typeface="Impact"/>
              <a:buNone/>
            </a:pPr>
            <a:r>
              <a:rPr lang="en-US" sz="2400">
                <a:solidFill>
                  <a:srgbClr val="464646"/>
                </a:solidFill>
                <a:latin typeface="Impact"/>
                <a:ea typeface="Impact"/>
                <a:cs typeface="Impact"/>
                <a:sym typeface="Impact"/>
              </a:rPr>
              <a:t>Attendance Requirement</a:t>
            </a:r>
            <a:endParaRPr sz="2400">
              <a:solidFill>
                <a:schemeClr val="dk1"/>
              </a:solidFill>
              <a:latin typeface="Impact"/>
              <a:ea typeface="Impact"/>
              <a:cs typeface="Impact"/>
              <a:sym typeface="Impact"/>
            </a:endParaRPr>
          </a:p>
        </p:txBody>
      </p:sp>
      <p:sp>
        <p:nvSpPr>
          <p:cNvPr id="635" name="Google Shape;635;p27"/>
          <p:cNvSpPr/>
          <p:nvPr/>
        </p:nvSpPr>
        <p:spPr>
          <a:xfrm>
            <a:off x="4713684" y="4413647"/>
            <a:ext cx="3636526" cy="1088708"/>
          </a:xfrm>
          <a:prstGeom prst="rect">
            <a:avLst/>
          </a:prstGeom>
          <a:noFill/>
          <a:ln>
            <a:noFill/>
          </a:ln>
        </p:spPr>
        <p:txBody>
          <a:bodyPr spcFirstLastPara="1" wrap="square" lIns="0" tIns="0" rIns="0" bIns="0" anchor="t" anchorCtr="0">
            <a:noAutofit/>
          </a:bodyPr>
          <a:lstStyle/>
          <a:p>
            <a:pPr marL="0" marR="0" lvl="0" indent="0" algn="ctr" rtl="0">
              <a:lnSpc>
                <a:spcPct val="158333"/>
              </a:lnSpc>
              <a:spcBef>
                <a:spcPts val="0"/>
              </a:spcBef>
              <a:spcAft>
                <a:spcPts val="0"/>
              </a:spcAft>
              <a:buClr>
                <a:srgbClr val="464646"/>
              </a:buClr>
              <a:buSzPts val="1800"/>
              <a:buFont typeface="Inter Medium"/>
              <a:buNone/>
            </a:pPr>
            <a:r>
              <a:rPr lang="en-US" sz="1800">
                <a:solidFill>
                  <a:srgbClr val="464646"/>
                </a:solidFill>
                <a:latin typeface="Inter Medium"/>
                <a:ea typeface="Inter Medium"/>
                <a:cs typeface="Inter Medium"/>
                <a:sym typeface="Inter Medium"/>
              </a:rPr>
              <a:t>Minimum attendance mandatory to be eligible for semester examinations</a:t>
            </a:r>
            <a:endParaRPr sz="1800">
              <a:solidFill>
                <a:schemeClr val="dk1"/>
              </a:solidFill>
              <a:latin typeface="Garamond"/>
              <a:ea typeface="Garamond"/>
              <a:cs typeface="Garamond"/>
              <a:sym typeface="Garamond"/>
            </a:endParaRPr>
          </a:p>
        </p:txBody>
      </p:sp>
      <p:sp>
        <p:nvSpPr>
          <p:cNvPr id="636" name="Google Shape;636;p27"/>
          <p:cNvSpPr/>
          <p:nvPr/>
        </p:nvSpPr>
        <p:spPr>
          <a:xfrm>
            <a:off x="793790" y="5757505"/>
            <a:ext cx="7556421" cy="1451610"/>
          </a:xfrm>
          <a:prstGeom prst="rect">
            <a:avLst/>
          </a:prstGeom>
          <a:noFill/>
          <a:ln>
            <a:noFill/>
          </a:ln>
        </p:spPr>
        <p:txBody>
          <a:bodyPr spcFirstLastPara="1" wrap="square" lIns="0" tIns="0" rIns="0" bIns="0" anchor="t" anchorCtr="0">
            <a:noAutofit/>
          </a:bodyPr>
          <a:lstStyle/>
          <a:p>
            <a:pPr marL="0" marR="0" lvl="0" indent="0" algn="l" rtl="0">
              <a:lnSpc>
                <a:spcPct val="142500"/>
              </a:lnSpc>
              <a:spcBef>
                <a:spcPts val="0"/>
              </a:spcBef>
              <a:spcAft>
                <a:spcPts val="0"/>
              </a:spcAft>
              <a:buClr>
                <a:srgbClr val="464646"/>
              </a:buClr>
              <a:buSzPts val="2000"/>
              <a:buFont typeface="Inter Medium"/>
              <a:buNone/>
            </a:pPr>
            <a:r>
              <a:rPr lang="en-US" sz="2000" b="1">
                <a:solidFill>
                  <a:srgbClr val="464646"/>
                </a:solidFill>
                <a:latin typeface="Inter Medium"/>
                <a:ea typeface="Inter Medium"/>
                <a:cs typeface="Inter Medium"/>
                <a:sym typeface="Inter Medium"/>
              </a:rPr>
              <a:t>Assessment Structure:</a:t>
            </a:r>
            <a:r>
              <a:rPr lang="en-US" sz="2000">
                <a:solidFill>
                  <a:srgbClr val="464646"/>
                </a:solidFill>
                <a:latin typeface="Inter Medium"/>
                <a:ea typeface="Inter Medium"/>
                <a:cs typeface="Inter Medium"/>
                <a:sym typeface="Inter Medium"/>
              </a:rPr>
              <a:t> Separate passing criteria for theory and practical components ensures comprehensive evaluation. Internal evaluation contributes to Professional Assessment Score (PAS), providing holistic academic measurement.</a:t>
            </a:r>
            <a:endParaRPr sz="2000">
              <a:solidFill>
                <a:schemeClr val="dk1"/>
              </a:solidFill>
              <a:latin typeface="Garamond"/>
              <a:ea typeface="Garamond"/>
              <a:cs typeface="Garamond"/>
              <a:sym typeface="Garamon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41"/>
        <p:cNvGrpSpPr/>
        <p:nvPr/>
      </p:nvGrpSpPr>
      <p:grpSpPr>
        <a:xfrm>
          <a:off x="0" y="0"/>
          <a:ext cx="0" cy="0"/>
          <a:chOff x="0" y="0"/>
          <a:chExt cx="0" cy="0"/>
        </a:xfrm>
      </p:grpSpPr>
      <p:pic>
        <p:nvPicPr>
          <p:cNvPr id="642" name="Google Shape;642;p28" descr="preencoded.png"/>
          <p:cNvPicPr preferRelativeResize="0"/>
          <p:nvPr/>
        </p:nvPicPr>
        <p:blipFill rotWithShape="1">
          <a:blip r:embed="rId3">
            <a:alphaModFix/>
          </a:blip>
          <a:srcRect/>
          <a:stretch/>
        </p:blipFill>
        <p:spPr>
          <a:xfrm>
            <a:off x="0" y="0"/>
            <a:ext cx="5486400" cy="8229600"/>
          </a:xfrm>
          <a:prstGeom prst="rect">
            <a:avLst/>
          </a:prstGeom>
          <a:noFill/>
          <a:ln>
            <a:noFill/>
          </a:ln>
        </p:spPr>
      </p:pic>
      <p:sp>
        <p:nvSpPr>
          <p:cNvPr id="643" name="Google Shape;643;p28"/>
          <p:cNvSpPr/>
          <p:nvPr/>
        </p:nvSpPr>
        <p:spPr>
          <a:xfrm>
            <a:off x="6280190" y="928926"/>
            <a:ext cx="6283285" cy="708779"/>
          </a:xfrm>
          <a:prstGeom prst="rect">
            <a:avLst/>
          </a:prstGeom>
          <a:noFill/>
          <a:ln>
            <a:noFill/>
          </a:ln>
        </p:spPr>
        <p:txBody>
          <a:bodyPr spcFirstLastPara="1" wrap="square" lIns="0" tIns="0" rIns="0" bIns="0" anchor="t" anchorCtr="0">
            <a:noAutofit/>
          </a:bodyPr>
          <a:lstStyle/>
          <a:p>
            <a:pPr marL="0" marR="0" lvl="0" indent="0" algn="l" rtl="0">
              <a:lnSpc>
                <a:spcPct val="124719"/>
              </a:lnSpc>
              <a:spcBef>
                <a:spcPts val="0"/>
              </a:spcBef>
              <a:spcAft>
                <a:spcPts val="0"/>
              </a:spcAft>
              <a:buClr>
                <a:srgbClr val="030303"/>
              </a:buClr>
              <a:buSzPts val="4450"/>
              <a:buFont typeface="Abril Fatface"/>
              <a:buNone/>
            </a:pPr>
            <a:r>
              <a:rPr lang="en-US" sz="4450">
                <a:solidFill>
                  <a:srgbClr val="030303"/>
                </a:solidFill>
                <a:latin typeface="Abril Fatface"/>
                <a:ea typeface="Abril Fatface"/>
                <a:cs typeface="Abril Fatface"/>
                <a:sym typeface="Abril Fatface"/>
              </a:rPr>
              <a:t>Beyond the Curriculum</a:t>
            </a:r>
            <a:endParaRPr sz="4450">
              <a:solidFill>
                <a:schemeClr val="dk1"/>
              </a:solidFill>
              <a:latin typeface="Abril Fatface"/>
              <a:ea typeface="Abril Fatface"/>
              <a:cs typeface="Abril Fatface"/>
              <a:sym typeface="Abril Fatface"/>
            </a:endParaRPr>
          </a:p>
        </p:txBody>
      </p:sp>
      <p:pic>
        <p:nvPicPr>
          <p:cNvPr id="644" name="Google Shape;644;p28" descr="preencoded.png"/>
          <p:cNvPicPr preferRelativeResize="0"/>
          <p:nvPr/>
        </p:nvPicPr>
        <p:blipFill rotWithShape="1">
          <a:blip r:embed="rId4">
            <a:alphaModFix/>
          </a:blip>
          <a:srcRect/>
          <a:stretch/>
        </p:blipFill>
        <p:spPr>
          <a:xfrm>
            <a:off x="6280190" y="1977866"/>
            <a:ext cx="566976" cy="566976"/>
          </a:xfrm>
          <a:prstGeom prst="rect">
            <a:avLst/>
          </a:prstGeom>
          <a:noFill/>
          <a:ln>
            <a:noFill/>
          </a:ln>
        </p:spPr>
      </p:pic>
      <p:sp>
        <p:nvSpPr>
          <p:cNvPr id="645" name="Google Shape;645;p28"/>
          <p:cNvSpPr/>
          <p:nvPr/>
        </p:nvSpPr>
        <p:spPr>
          <a:xfrm>
            <a:off x="7130653" y="1977866"/>
            <a:ext cx="2835235" cy="488990"/>
          </a:xfrm>
          <a:prstGeom prst="rect">
            <a:avLst/>
          </a:prstGeom>
          <a:noFill/>
          <a:ln>
            <a:noFill/>
          </a:ln>
        </p:spPr>
        <p:txBody>
          <a:bodyPr spcFirstLastPara="1" wrap="square" lIns="0" tIns="0" rIns="0" bIns="0" anchor="t" anchorCtr="0">
            <a:noAutofit/>
          </a:bodyPr>
          <a:lstStyle/>
          <a:p>
            <a:pPr marL="0" marR="0" lvl="0" indent="0" algn="l" rtl="0">
              <a:lnSpc>
                <a:spcPct val="105769"/>
              </a:lnSpc>
              <a:spcBef>
                <a:spcPts val="0"/>
              </a:spcBef>
              <a:spcAft>
                <a:spcPts val="0"/>
              </a:spcAft>
              <a:buClr>
                <a:srgbClr val="464646"/>
              </a:buClr>
              <a:buSzPts val="2600"/>
              <a:buFont typeface="Impact"/>
              <a:buNone/>
            </a:pPr>
            <a:r>
              <a:rPr lang="en-US" sz="2600">
                <a:solidFill>
                  <a:srgbClr val="464646"/>
                </a:solidFill>
                <a:latin typeface="Impact"/>
                <a:ea typeface="Impact"/>
                <a:cs typeface="Impact"/>
                <a:sym typeface="Impact"/>
              </a:rPr>
              <a:t>Diploma Courses</a:t>
            </a:r>
            <a:endParaRPr sz="2600">
              <a:solidFill>
                <a:schemeClr val="dk1"/>
              </a:solidFill>
              <a:latin typeface="Impact"/>
              <a:ea typeface="Impact"/>
              <a:cs typeface="Impact"/>
              <a:sym typeface="Impact"/>
            </a:endParaRPr>
          </a:p>
        </p:txBody>
      </p:sp>
      <p:sp>
        <p:nvSpPr>
          <p:cNvPr id="646" name="Google Shape;646;p28"/>
          <p:cNvSpPr/>
          <p:nvPr/>
        </p:nvSpPr>
        <p:spPr>
          <a:xfrm>
            <a:off x="7130653" y="2466856"/>
            <a:ext cx="6705957" cy="1224796"/>
          </a:xfrm>
          <a:prstGeom prst="rect">
            <a:avLst/>
          </a:prstGeom>
          <a:noFill/>
          <a:ln>
            <a:noFill/>
          </a:ln>
        </p:spPr>
        <p:txBody>
          <a:bodyPr spcFirstLastPara="1" wrap="square" lIns="0" tIns="0" rIns="0" bIns="0" anchor="t" anchorCtr="0">
            <a:noAutofit/>
          </a:bodyPr>
          <a:lstStyle/>
          <a:p>
            <a:pPr marL="0" marR="0" lvl="0" indent="0" algn="l" rtl="0">
              <a:lnSpc>
                <a:spcPct val="142500"/>
              </a:lnSpc>
              <a:spcBef>
                <a:spcPts val="0"/>
              </a:spcBef>
              <a:spcAft>
                <a:spcPts val="0"/>
              </a:spcAft>
              <a:buClr>
                <a:srgbClr val="464646"/>
              </a:buClr>
              <a:buSzPts val="2000"/>
              <a:buFont typeface="Inter Medium"/>
              <a:buNone/>
            </a:pPr>
            <a:r>
              <a:rPr lang="en-US" sz="2000">
                <a:solidFill>
                  <a:srgbClr val="464646"/>
                </a:solidFill>
                <a:latin typeface="Inter Medium"/>
                <a:ea typeface="Inter Medium"/>
                <a:cs typeface="Inter Medium"/>
                <a:sym typeface="Inter Medium"/>
              </a:rPr>
              <a:t>Specialised programmes in Cyber Law, Media &amp; Entertainment Law, Corporate Legal Responsibility, and Intellectual Property Rights for advanced expertise</a:t>
            </a:r>
            <a:endParaRPr sz="2000">
              <a:solidFill>
                <a:schemeClr val="dk1"/>
              </a:solidFill>
              <a:latin typeface="Garamond"/>
              <a:ea typeface="Garamond"/>
              <a:cs typeface="Garamond"/>
              <a:sym typeface="Garamond"/>
            </a:endParaRPr>
          </a:p>
        </p:txBody>
      </p:sp>
      <p:pic>
        <p:nvPicPr>
          <p:cNvPr id="647" name="Google Shape;647;p28" descr="preencoded.png"/>
          <p:cNvPicPr preferRelativeResize="0"/>
          <p:nvPr/>
        </p:nvPicPr>
        <p:blipFill rotWithShape="1">
          <a:blip r:embed="rId5">
            <a:alphaModFix/>
          </a:blip>
          <a:srcRect/>
          <a:stretch/>
        </p:blipFill>
        <p:spPr>
          <a:xfrm>
            <a:off x="6280190" y="3948546"/>
            <a:ext cx="566976" cy="763710"/>
          </a:xfrm>
          <a:prstGeom prst="rect">
            <a:avLst/>
          </a:prstGeom>
          <a:noFill/>
          <a:ln>
            <a:noFill/>
          </a:ln>
        </p:spPr>
      </p:pic>
      <p:sp>
        <p:nvSpPr>
          <p:cNvPr id="648" name="Google Shape;648;p28"/>
          <p:cNvSpPr/>
          <p:nvPr/>
        </p:nvSpPr>
        <p:spPr>
          <a:xfrm>
            <a:off x="7130653" y="3948546"/>
            <a:ext cx="3098363" cy="566976"/>
          </a:xfrm>
          <a:prstGeom prst="rect">
            <a:avLst/>
          </a:prstGeom>
          <a:noFill/>
          <a:ln>
            <a:noFill/>
          </a:ln>
        </p:spPr>
        <p:txBody>
          <a:bodyPr spcFirstLastPara="1" wrap="square" lIns="0" tIns="0" rIns="0" bIns="0" anchor="t" anchorCtr="0">
            <a:noAutofit/>
          </a:bodyPr>
          <a:lstStyle/>
          <a:p>
            <a:pPr marL="0" marR="0" lvl="0" indent="0" algn="l" rtl="0">
              <a:lnSpc>
                <a:spcPct val="105769"/>
              </a:lnSpc>
              <a:spcBef>
                <a:spcPts val="0"/>
              </a:spcBef>
              <a:spcAft>
                <a:spcPts val="0"/>
              </a:spcAft>
              <a:buClr>
                <a:srgbClr val="464646"/>
              </a:buClr>
              <a:buSzPts val="2600"/>
              <a:buFont typeface="Impact"/>
              <a:buNone/>
            </a:pPr>
            <a:r>
              <a:rPr lang="en-US" sz="2600">
                <a:solidFill>
                  <a:srgbClr val="464646"/>
                </a:solidFill>
                <a:latin typeface="Impact"/>
                <a:ea typeface="Impact"/>
                <a:cs typeface="Impact"/>
                <a:sym typeface="Impact"/>
              </a:rPr>
              <a:t>Mandatory Internships</a:t>
            </a:r>
            <a:endParaRPr sz="2600">
              <a:solidFill>
                <a:schemeClr val="dk1"/>
              </a:solidFill>
              <a:latin typeface="Impact"/>
              <a:ea typeface="Impact"/>
              <a:cs typeface="Impact"/>
              <a:sym typeface="Impact"/>
            </a:endParaRPr>
          </a:p>
        </p:txBody>
      </p:sp>
      <p:sp>
        <p:nvSpPr>
          <p:cNvPr id="649" name="Google Shape;649;p28"/>
          <p:cNvSpPr/>
          <p:nvPr/>
        </p:nvSpPr>
        <p:spPr>
          <a:xfrm>
            <a:off x="7130653" y="4515522"/>
            <a:ext cx="6705957" cy="980641"/>
          </a:xfrm>
          <a:prstGeom prst="rect">
            <a:avLst/>
          </a:prstGeom>
          <a:noFill/>
          <a:ln>
            <a:noFill/>
          </a:ln>
        </p:spPr>
        <p:txBody>
          <a:bodyPr spcFirstLastPara="1" wrap="square" lIns="0" tIns="0" rIns="0" bIns="0" anchor="t" anchorCtr="0">
            <a:noAutofit/>
          </a:bodyPr>
          <a:lstStyle/>
          <a:p>
            <a:pPr marL="0" marR="0" lvl="0" indent="0" algn="l" rtl="0">
              <a:lnSpc>
                <a:spcPct val="142500"/>
              </a:lnSpc>
              <a:spcBef>
                <a:spcPts val="0"/>
              </a:spcBef>
              <a:spcAft>
                <a:spcPts val="0"/>
              </a:spcAft>
              <a:buClr>
                <a:srgbClr val="464646"/>
              </a:buClr>
              <a:buSzPts val="2000"/>
              <a:buFont typeface="Inter Medium"/>
              <a:buNone/>
            </a:pPr>
            <a:r>
              <a:rPr lang="en-US" sz="2000">
                <a:solidFill>
                  <a:srgbClr val="464646"/>
                </a:solidFill>
                <a:latin typeface="Inter Medium"/>
                <a:ea typeface="Inter Medium"/>
                <a:cs typeface="Inter Medium"/>
                <a:sym typeface="Inter Medium"/>
              </a:rPr>
              <a:t>Practical exposure through required internship programmes and moot court participation for real-world legal experience</a:t>
            </a:r>
            <a:endParaRPr sz="2000">
              <a:solidFill>
                <a:schemeClr val="dk1"/>
              </a:solidFill>
              <a:latin typeface="Garamond"/>
              <a:ea typeface="Garamond"/>
              <a:cs typeface="Garamond"/>
              <a:sym typeface="Garamond"/>
            </a:endParaRPr>
          </a:p>
        </p:txBody>
      </p:sp>
      <p:pic>
        <p:nvPicPr>
          <p:cNvPr id="650" name="Google Shape;650;p28" descr="preencoded.png"/>
          <p:cNvPicPr preferRelativeResize="0"/>
          <p:nvPr/>
        </p:nvPicPr>
        <p:blipFill rotWithShape="1">
          <a:blip r:embed="rId6">
            <a:alphaModFix/>
          </a:blip>
          <a:srcRect/>
          <a:stretch/>
        </p:blipFill>
        <p:spPr>
          <a:xfrm>
            <a:off x="6280190" y="5949791"/>
            <a:ext cx="566976" cy="566976"/>
          </a:xfrm>
          <a:prstGeom prst="rect">
            <a:avLst/>
          </a:prstGeom>
          <a:noFill/>
          <a:ln>
            <a:noFill/>
          </a:ln>
        </p:spPr>
      </p:pic>
      <p:sp>
        <p:nvSpPr>
          <p:cNvPr id="651" name="Google Shape;651;p28"/>
          <p:cNvSpPr/>
          <p:nvPr/>
        </p:nvSpPr>
        <p:spPr>
          <a:xfrm>
            <a:off x="7130653" y="5949791"/>
            <a:ext cx="3324820" cy="488990"/>
          </a:xfrm>
          <a:prstGeom prst="rect">
            <a:avLst/>
          </a:prstGeom>
          <a:noFill/>
          <a:ln>
            <a:noFill/>
          </a:ln>
        </p:spPr>
        <p:txBody>
          <a:bodyPr spcFirstLastPara="1" wrap="square" lIns="0" tIns="0" rIns="0" bIns="0" anchor="t" anchorCtr="0">
            <a:noAutofit/>
          </a:bodyPr>
          <a:lstStyle/>
          <a:p>
            <a:pPr marL="0" marR="0" lvl="0" indent="0" algn="l" rtl="0">
              <a:lnSpc>
                <a:spcPct val="105769"/>
              </a:lnSpc>
              <a:spcBef>
                <a:spcPts val="0"/>
              </a:spcBef>
              <a:spcAft>
                <a:spcPts val="0"/>
              </a:spcAft>
              <a:buClr>
                <a:srgbClr val="464646"/>
              </a:buClr>
              <a:buSzPts val="2600"/>
              <a:buFont typeface="Impact"/>
              <a:buNone/>
            </a:pPr>
            <a:r>
              <a:rPr lang="en-US" sz="2600">
                <a:solidFill>
                  <a:srgbClr val="464646"/>
                </a:solidFill>
                <a:latin typeface="Impact"/>
                <a:ea typeface="Impact"/>
                <a:cs typeface="Impact"/>
                <a:sym typeface="Impact"/>
              </a:rPr>
              <a:t>Continuous Assessment</a:t>
            </a:r>
            <a:endParaRPr sz="2600">
              <a:solidFill>
                <a:schemeClr val="dk1"/>
              </a:solidFill>
              <a:latin typeface="Impact"/>
              <a:ea typeface="Impact"/>
              <a:cs typeface="Impact"/>
              <a:sym typeface="Impact"/>
            </a:endParaRPr>
          </a:p>
        </p:txBody>
      </p:sp>
      <p:sp>
        <p:nvSpPr>
          <p:cNvPr id="652" name="Google Shape;652;p28"/>
          <p:cNvSpPr/>
          <p:nvPr/>
        </p:nvSpPr>
        <p:spPr>
          <a:xfrm>
            <a:off x="7130653" y="6438781"/>
            <a:ext cx="6705957" cy="861893"/>
          </a:xfrm>
          <a:prstGeom prst="rect">
            <a:avLst/>
          </a:prstGeom>
          <a:noFill/>
          <a:ln>
            <a:noFill/>
          </a:ln>
        </p:spPr>
        <p:txBody>
          <a:bodyPr spcFirstLastPara="1" wrap="square" lIns="0" tIns="0" rIns="0" bIns="0" anchor="t" anchorCtr="0">
            <a:noAutofit/>
          </a:bodyPr>
          <a:lstStyle/>
          <a:p>
            <a:pPr marL="0" marR="0" lvl="0" indent="0" algn="l" rtl="0">
              <a:lnSpc>
                <a:spcPct val="142500"/>
              </a:lnSpc>
              <a:spcBef>
                <a:spcPts val="0"/>
              </a:spcBef>
              <a:spcAft>
                <a:spcPts val="0"/>
              </a:spcAft>
              <a:buClr>
                <a:srgbClr val="464646"/>
              </a:buClr>
              <a:buSzPts val="2000"/>
              <a:buFont typeface="Inter Medium"/>
              <a:buNone/>
            </a:pPr>
            <a:r>
              <a:rPr lang="en-US" sz="2000">
                <a:solidFill>
                  <a:srgbClr val="464646"/>
                </a:solidFill>
                <a:latin typeface="Inter Medium"/>
                <a:ea typeface="Inter Medium"/>
                <a:cs typeface="Inter Medium"/>
                <a:sym typeface="Inter Medium"/>
              </a:rPr>
              <a:t>Regular internal tests and viva-voce examinations to enhance understanding and develop professional communication skills</a:t>
            </a:r>
            <a:endParaRPr sz="2000">
              <a:solidFill>
                <a:schemeClr val="dk1"/>
              </a:solidFill>
              <a:latin typeface="Garamond"/>
              <a:ea typeface="Garamond"/>
              <a:cs typeface="Garamond"/>
              <a:sym typeface="Garamon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pic>
        <p:nvPicPr>
          <p:cNvPr id="658" name="Google Shape;658;p29" descr="preencoded.png"/>
          <p:cNvPicPr preferRelativeResize="0"/>
          <p:nvPr/>
        </p:nvPicPr>
        <p:blipFill rotWithShape="1">
          <a:blip r:embed="rId3">
            <a:alphaModFix/>
          </a:blip>
          <a:srcRect/>
          <a:stretch/>
        </p:blipFill>
        <p:spPr>
          <a:xfrm>
            <a:off x="0" y="0"/>
            <a:ext cx="5486400" cy="8229600"/>
          </a:xfrm>
          <a:prstGeom prst="rect">
            <a:avLst/>
          </a:prstGeom>
          <a:noFill/>
          <a:ln>
            <a:noFill/>
          </a:ln>
        </p:spPr>
      </p:pic>
      <p:sp>
        <p:nvSpPr>
          <p:cNvPr id="659" name="Google Shape;659;p29"/>
          <p:cNvSpPr/>
          <p:nvPr/>
        </p:nvSpPr>
        <p:spPr>
          <a:xfrm>
            <a:off x="6061829" y="660798"/>
            <a:ext cx="7993142" cy="1146334"/>
          </a:xfrm>
          <a:prstGeom prst="rect">
            <a:avLst/>
          </a:prstGeom>
          <a:noFill/>
          <a:ln>
            <a:noFill/>
          </a:ln>
        </p:spPr>
        <p:txBody>
          <a:bodyPr spcFirstLastPara="1" wrap="square" lIns="0" tIns="0" rIns="0" bIns="0" anchor="t" anchorCtr="0">
            <a:noAutofit/>
          </a:bodyPr>
          <a:lstStyle/>
          <a:p>
            <a:pPr marL="0" marR="0" lvl="0" indent="0" algn="l" rtl="0">
              <a:lnSpc>
                <a:spcPct val="196341"/>
              </a:lnSpc>
              <a:spcBef>
                <a:spcPts val="0"/>
              </a:spcBef>
              <a:spcAft>
                <a:spcPts val="0"/>
              </a:spcAft>
              <a:buClr>
                <a:srgbClr val="1C9770"/>
              </a:buClr>
              <a:buSzPts val="4100"/>
              <a:buFont typeface="Abril Fatface"/>
              <a:buNone/>
            </a:pPr>
            <a:r>
              <a:rPr lang="en-US" sz="4100">
                <a:solidFill>
                  <a:srgbClr val="1C9770"/>
                </a:solidFill>
                <a:latin typeface="Abril Fatface"/>
                <a:ea typeface="Abril Fatface"/>
                <a:cs typeface="Abril Fatface"/>
                <a:sym typeface="Abril Fatface"/>
              </a:rPr>
              <a:t>Your Legal Career</a:t>
            </a:r>
            <a:r>
              <a:rPr lang="en-US" sz="4100">
                <a:solidFill>
                  <a:srgbClr val="030303"/>
                </a:solidFill>
                <a:latin typeface="Abril Fatface"/>
                <a:ea typeface="Abril Fatface"/>
                <a:cs typeface="Abril Fatface"/>
                <a:sym typeface="Abril Fatface"/>
              </a:rPr>
              <a:t> Starts Here</a:t>
            </a:r>
            <a:endParaRPr sz="4100">
              <a:solidFill>
                <a:schemeClr val="dk1"/>
              </a:solidFill>
              <a:latin typeface="Abril Fatface"/>
              <a:ea typeface="Abril Fatface"/>
              <a:cs typeface="Abril Fatface"/>
              <a:sym typeface="Abril Fatface"/>
            </a:endParaRPr>
          </a:p>
        </p:txBody>
      </p:sp>
      <p:pic>
        <p:nvPicPr>
          <p:cNvPr id="660" name="Google Shape;660;p29" descr="preencoded.png"/>
          <p:cNvPicPr preferRelativeResize="0"/>
          <p:nvPr/>
        </p:nvPicPr>
        <p:blipFill rotWithShape="1">
          <a:blip r:embed="rId4">
            <a:alphaModFix/>
          </a:blip>
          <a:srcRect/>
          <a:stretch/>
        </p:blipFill>
        <p:spPr>
          <a:xfrm>
            <a:off x="6102846" y="2173843"/>
            <a:ext cx="246578" cy="308253"/>
          </a:xfrm>
          <a:prstGeom prst="rect">
            <a:avLst/>
          </a:prstGeom>
          <a:noFill/>
          <a:ln>
            <a:noFill/>
          </a:ln>
        </p:spPr>
      </p:pic>
      <p:sp>
        <p:nvSpPr>
          <p:cNvPr id="661" name="Google Shape;661;p29"/>
          <p:cNvSpPr/>
          <p:nvPr/>
        </p:nvSpPr>
        <p:spPr>
          <a:xfrm>
            <a:off x="6596061" y="2147590"/>
            <a:ext cx="2871495" cy="392132"/>
          </a:xfrm>
          <a:prstGeom prst="rect">
            <a:avLst/>
          </a:prstGeom>
          <a:noFill/>
          <a:ln>
            <a:noFill/>
          </a:ln>
        </p:spPr>
        <p:txBody>
          <a:bodyPr spcFirstLastPara="1" wrap="square" lIns="0" tIns="0" rIns="0" bIns="0" anchor="t" anchorCtr="0">
            <a:noAutofit/>
          </a:bodyPr>
          <a:lstStyle/>
          <a:p>
            <a:pPr marL="0" marR="0" lvl="0" indent="0" algn="l" rtl="0">
              <a:lnSpc>
                <a:spcPct val="83333"/>
              </a:lnSpc>
              <a:spcBef>
                <a:spcPts val="0"/>
              </a:spcBef>
              <a:spcAft>
                <a:spcPts val="0"/>
              </a:spcAft>
              <a:buClr>
                <a:srgbClr val="464646"/>
              </a:buClr>
              <a:buSzPts val="2400"/>
              <a:buFont typeface="DM Sans SemiBold"/>
              <a:buNone/>
            </a:pPr>
            <a:r>
              <a:rPr lang="en-US" sz="2400" b="1" dirty="0">
                <a:solidFill>
                  <a:srgbClr val="464646"/>
                </a:solidFill>
                <a:latin typeface="DM Sans SemiBold"/>
                <a:ea typeface="DM Sans SemiBold"/>
                <a:cs typeface="DM Sans SemiBold"/>
                <a:sym typeface="DM Sans SemiBold"/>
              </a:rPr>
              <a:t>Strategic Location</a:t>
            </a:r>
            <a:endParaRPr sz="2400" b="1" dirty="0">
              <a:solidFill>
                <a:schemeClr val="dk1"/>
              </a:solidFill>
              <a:latin typeface="Garamond"/>
              <a:ea typeface="Garamond"/>
              <a:cs typeface="Garamond"/>
              <a:sym typeface="Garamond"/>
            </a:endParaRPr>
          </a:p>
        </p:txBody>
      </p:sp>
      <p:sp>
        <p:nvSpPr>
          <p:cNvPr id="662" name="Google Shape;662;p29"/>
          <p:cNvSpPr/>
          <p:nvPr/>
        </p:nvSpPr>
        <p:spPr>
          <a:xfrm>
            <a:off x="6596062" y="2482097"/>
            <a:ext cx="7458908" cy="600908"/>
          </a:xfrm>
          <a:prstGeom prst="rect">
            <a:avLst/>
          </a:prstGeom>
          <a:noFill/>
          <a:ln>
            <a:noFill/>
          </a:ln>
        </p:spPr>
        <p:txBody>
          <a:bodyPr spcFirstLastPara="1" wrap="square" lIns="0" tIns="0" rIns="0" bIns="0" anchor="t" anchorCtr="0">
            <a:noAutofit/>
          </a:bodyPr>
          <a:lstStyle/>
          <a:p>
            <a:pPr marL="0" marR="0" lvl="0" indent="0" algn="l" rtl="0">
              <a:lnSpc>
                <a:spcPct val="128125"/>
              </a:lnSpc>
              <a:spcBef>
                <a:spcPts val="0"/>
              </a:spcBef>
              <a:spcAft>
                <a:spcPts val="0"/>
              </a:spcAft>
              <a:buClr>
                <a:srgbClr val="464646"/>
              </a:buClr>
              <a:buSzPts val="1600"/>
              <a:buFont typeface="Inter Medium"/>
              <a:buNone/>
            </a:pPr>
            <a:r>
              <a:rPr lang="en-US" sz="1600">
                <a:solidFill>
                  <a:srgbClr val="464646"/>
                </a:solidFill>
                <a:latin typeface="Inter Medium"/>
                <a:ea typeface="Inter Medium"/>
                <a:cs typeface="Inter Medium"/>
                <a:sym typeface="Inter Medium"/>
              </a:rPr>
              <a:t>Prime location in Boisar West with excellent connectivity and accessibility</a:t>
            </a:r>
            <a:endParaRPr sz="1600">
              <a:solidFill>
                <a:schemeClr val="dk1"/>
              </a:solidFill>
              <a:latin typeface="Garamond"/>
              <a:ea typeface="Garamond"/>
              <a:cs typeface="Garamond"/>
              <a:sym typeface="Garamond"/>
            </a:endParaRPr>
          </a:p>
        </p:txBody>
      </p:sp>
      <p:pic>
        <p:nvPicPr>
          <p:cNvPr id="663" name="Google Shape;663;p29" descr="preencoded.png"/>
          <p:cNvPicPr preferRelativeResize="0"/>
          <p:nvPr/>
        </p:nvPicPr>
        <p:blipFill rotWithShape="1">
          <a:blip r:embed="rId4">
            <a:alphaModFix/>
          </a:blip>
          <a:srcRect/>
          <a:stretch/>
        </p:blipFill>
        <p:spPr>
          <a:xfrm>
            <a:off x="6094436" y="3120985"/>
            <a:ext cx="246578" cy="308253"/>
          </a:xfrm>
          <a:prstGeom prst="rect">
            <a:avLst/>
          </a:prstGeom>
          <a:noFill/>
          <a:ln>
            <a:noFill/>
          </a:ln>
        </p:spPr>
      </p:pic>
      <p:sp>
        <p:nvSpPr>
          <p:cNvPr id="664" name="Google Shape;664;p29"/>
          <p:cNvSpPr/>
          <p:nvPr/>
        </p:nvSpPr>
        <p:spPr>
          <a:xfrm>
            <a:off x="6596062" y="3154740"/>
            <a:ext cx="2055138" cy="474761"/>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464646"/>
              </a:buClr>
              <a:buSzPts val="2000"/>
              <a:buFont typeface="DM Sans SemiBold"/>
              <a:buNone/>
            </a:pPr>
            <a:r>
              <a:rPr lang="en-US" sz="2000" b="1">
                <a:solidFill>
                  <a:srgbClr val="464646"/>
                </a:solidFill>
                <a:latin typeface="DM Sans SemiBold"/>
                <a:ea typeface="DM Sans SemiBold"/>
                <a:cs typeface="DM Sans SemiBold"/>
                <a:sym typeface="DM Sans SemiBold"/>
              </a:rPr>
              <a:t>Expert Faculty</a:t>
            </a:r>
            <a:endParaRPr sz="2000" b="1">
              <a:solidFill>
                <a:schemeClr val="dk1"/>
              </a:solidFill>
              <a:latin typeface="Garamond"/>
              <a:ea typeface="Garamond"/>
              <a:cs typeface="Garamond"/>
              <a:sym typeface="Garamond"/>
            </a:endParaRPr>
          </a:p>
        </p:txBody>
      </p:sp>
      <p:sp>
        <p:nvSpPr>
          <p:cNvPr id="665" name="Google Shape;665;p29"/>
          <p:cNvSpPr/>
          <p:nvPr/>
        </p:nvSpPr>
        <p:spPr>
          <a:xfrm>
            <a:off x="6596062" y="3581044"/>
            <a:ext cx="7458908" cy="947141"/>
          </a:xfrm>
          <a:prstGeom prst="rect">
            <a:avLst/>
          </a:prstGeom>
          <a:noFill/>
          <a:ln>
            <a:noFill/>
          </a:ln>
        </p:spPr>
        <p:txBody>
          <a:bodyPr spcFirstLastPara="1" wrap="square" lIns="0" tIns="0" rIns="0" bIns="0" anchor="t" anchorCtr="0">
            <a:noAutofit/>
          </a:bodyPr>
          <a:lstStyle/>
          <a:p>
            <a:pPr marL="0" marR="0" lvl="0" indent="0" algn="l" rtl="0">
              <a:lnSpc>
                <a:spcPct val="128125"/>
              </a:lnSpc>
              <a:spcBef>
                <a:spcPts val="0"/>
              </a:spcBef>
              <a:spcAft>
                <a:spcPts val="0"/>
              </a:spcAft>
              <a:buClr>
                <a:srgbClr val="464646"/>
              </a:buClr>
              <a:buSzPts val="1600"/>
              <a:buFont typeface="Inter Medium"/>
              <a:buNone/>
            </a:pPr>
            <a:r>
              <a:rPr lang="en-US" sz="1600">
                <a:solidFill>
                  <a:srgbClr val="464646"/>
                </a:solidFill>
                <a:latin typeface="Inter Medium"/>
                <a:ea typeface="Inter Medium"/>
                <a:cs typeface="Inter Medium"/>
                <a:sym typeface="Inter Medium"/>
              </a:rPr>
              <a:t>Experienced legal professionals and academics dedicated to your success</a:t>
            </a:r>
            <a:endParaRPr sz="1600">
              <a:solidFill>
                <a:schemeClr val="dk1"/>
              </a:solidFill>
              <a:latin typeface="Garamond"/>
              <a:ea typeface="Garamond"/>
              <a:cs typeface="Garamond"/>
              <a:sym typeface="Garamond"/>
            </a:endParaRPr>
          </a:p>
        </p:txBody>
      </p:sp>
      <p:pic>
        <p:nvPicPr>
          <p:cNvPr id="666" name="Google Shape;666;p29" descr="preencoded.png"/>
          <p:cNvPicPr preferRelativeResize="0"/>
          <p:nvPr/>
        </p:nvPicPr>
        <p:blipFill rotWithShape="1">
          <a:blip r:embed="rId4">
            <a:alphaModFix/>
          </a:blip>
          <a:srcRect/>
          <a:stretch/>
        </p:blipFill>
        <p:spPr>
          <a:xfrm>
            <a:off x="6094436" y="4253031"/>
            <a:ext cx="246578" cy="308253"/>
          </a:xfrm>
          <a:prstGeom prst="rect">
            <a:avLst/>
          </a:prstGeom>
          <a:noFill/>
          <a:ln>
            <a:noFill/>
          </a:ln>
        </p:spPr>
      </p:pic>
      <p:sp>
        <p:nvSpPr>
          <p:cNvPr id="667" name="Google Shape;667;p29"/>
          <p:cNvSpPr/>
          <p:nvPr/>
        </p:nvSpPr>
        <p:spPr>
          <a:xfrm>
            <a:off x="6596062" y="4313634"/>
            <a:ext cx="3729624" cy="36635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464646"/>
              </a:buClr>
              <a:buSzPts val="2000"/>
              <a:buFont typeface="DM Sans SemiBold"/>
              <a:buNone/>
            </a:pPr>
            <a:r>
              <a:rPr lang="en-US" sz="2000" b="1" dirty="0">
                <a:solidFill>
                  <a:srgbClr val="464646"/>
                </a:solidFill>
                <a:latin typeface="DM Sans SemiBold"/>
                <a:ea typeface="DM Sans SemiBold"/>
                <a:cs typeface="DM Sans SemiBold"/>
                <a:sym typeface="DM Sans SemiBold"/>
              </a:rPr>
              <a:t>Industry-Aligned Curriculum</a:t>
            </a:r>
            <a:endParaRPr sz="2000" b="1" dirty="0">
              <a:solidFill>
                <a:schemeClr val="dk1"/>
              </a:solidFill>
              <a:latin typeface="Garamond"/>
              <a:ea typeface="Garamond"/>
              <a:cs typeface="Garamond"/>
              <a:sym typeface="Garamond"/>
            </a:endParaRPr>
          </a:p>
        </p:txBody>
      </p:sp>
      <p:sp>
        <p:nvSpPr>
          <p:cNvPr id="668" name="Google Shape;668;p29"/>
          <p:cNvSpPr/>
          <p:nvPr/>
        </p:nvSpPr>
        <p:spPr>
          <a:xfrm>
            <a:off x="6596062" y="4679992"/>
            <a:ext cx="7458908" cy="553935"/>
          </a:xfrm>
          <a:prstGeom prst="rect">
            <a:avLst/>
          </a:prstGeom>
          <a:noFill/>
          <a:ln>
            <a:noFill/>
          </a:ln>
        </p:spPr>
        <p:txBody>
          <a:bodyPr spcFirstLastPara="1" wrap="square" lIns="0" tIns="0" rIns="0" bIns="0" anchor="t" anchorCtr="0">
            <a:noAutofit/>
          </a:bodyPr>
          <a:lstStyle/>
          <a:p>
            <a:pPr marL="0" marR="0" lvl="0" indent="0" algn="l" rtl="0">
              <a:lnSpc>
                <a:spcPct val="128125"/>
              </a:lnSpc>
              <a:spcBef>
                <a:spcPts val="0"/>
              </a:spcBef>
              <a:spcAft>
                <a:spcPts val="0"/>
              </a:spcAft>
              <a:buClr>
                <a:srgbClr val="464646"/>
              </a:buClr>
              <a:buSzPts val="1600"/>
              <a:buFont typeface="Inter Medium"/>
              <a:buNone/>
            </a:pPr>
            <a:r>
              <a:rPr lang="en-US" sz="1600">
                <a:solidFill>
                  <a:srgbClr val="464646"/>
                </a:solidFill>
                <a:latin typeface="Inter Medium"/>
                <a:ea typeface="Inter Medium"/>
                <a:cs typeface="Inter Medium"/>
                <a:sym typeface="Inter Medium"/>
              </a:rPr>
              <a:t>Comprehensive syllabus perfectly aligned with university standards and</a:t>
            </a:r>
            <a:endParaRPr/>
          </a:p>
          <a:p>
            <a:pPr marL="0" marR="0" lvl="0" indent="0" algn="l" rtl="0">
              <a:lnSpc>
                <a:spcPct val="128125"/>
              </a:lnSpc>
              <a:spcBef>
                <a:spcPts val="0"/>
              </a:spcBef>
              <a:spcAft>
                <a:spcPts val="0"/>
              </a:spcAft>
              <a:buNone/>
            </a:pPr>
            <a:r>
              <a:rPr lang="en-US" sz="1600">
                <a:solidFill>
                  <a:srgbClr val="464646"/>
                </a:solidFill>
                <a:latin typeface="Inter Medium"/>
                <a:ea typeface="Inter Medium"/>
                <a:cs typeface="Inter Medium"/>
                <a:sym typeface="Inter Medium"/>
              </a:rPr>
              <a:t>industry requirements</a:t>
            </a:r>
            <a:endParaRPr sz="1600">
              <a:solidFill>
                <a:schemeClr val="dk1"/>
              </a:solidFill>
              <a:latin typeface="Garamond"/>
              <a:ea typeface="Garamond"/>
              <a:cs typeface="Garamond"/>
              <a:sym typeface="Garamond"/>
            </a:endParaRPr>
          </a:p>
        </p:txBody>
      </p:sp>
      <p:pic>
        <p:nvPicPr>
          <p:cNvPr id="669" name="Google Shape;669;p29" descr="preencoded.png"/>
          <p:cNvPicPr preferRelativeResize="0"/>
          <p:nvPr/>
        </p:nvPicPr>
        <p:blipFill rotWithShape="1">
          <a:blip r:embed="rId4">
            <a:alphaModFix/>
          </a:blip>
          <a:srcRect/>
          <a:stretch/>
        </p:blipFill>
        <p:spPr>
          <a:xfrm>
            <a:off x="6094436" y="5523785"/>
            <a:ext cx="246578" cy="308253"/>
          </a:xfrm>
          <a:prstGeom prst="rect">
            <a:avLst/>
          </a:prstGeom>
          <a:noFill/>
          <a:ln>
            <a:noFill/>
          </a:ln>
        </p:spPr>
      </p:pic>
      <p:sp>
        <p:nvSpPr>
          <p:cNvPr id="670" name="Google Shape;670;p29"/>
          <p:cNvSpPr/>
          <p:nvPr/>
        </p:nvSpPr>
        <p:spPr>
          <a:xfrm>
            <a:off x="6596062" y="5523785"/>
            <a:ext cx="3138781" cy="30825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464646"/>
              </a:buClr>
              <a:buSzPts val="2000"/>
              <a:buFont typeface="DM Sans SemiBold"/>
              <a:buNone/>
            </a:pPr>
            <a:r>
              <a:rPr lang="en-US" sz="2000" b="1" dirty="0">
                <a:solidFill>
                  <a:srgbClr val="464646"/>
                </a:solidFill>
                <a:latin typeface="DM Sans SemiBold"/>
                <a:ea typeface="DM Sans SemiBold"/>
                <a:cs typeface="DM Sans SemiBold"/>
                <a:sym typeface="DM Sans SemiBold"/>
              </a:rPr>
              <a:t>Career-Ready Training</a:t>
            </a:r>
            <a:endParaRPr sz="2000" b="1" dirty="0">
              <a:solidFill>
                <a:schemeClr val="dk1"/>
              </a:solidFill>
              <a:latin typeface="Garamond"/>
              <a:ea typeface="Garamond"/>
              <a:cs typeface="Garamond"/>
              <a:sym typeface="Garamond"/>
            </a:endParaRPr>
          </a:p>
        </p:txBody>
      </p:sp>
      <p:sp>
        <p:nvSpPr>
          <p:cNvPr id="671" name="Google Shape;671;p29"/>
          <p:cNvSpPr/>
          <p:nvPr/>
        </p:nvSpPr>
        <p:spPr>
          <a:xfrm>
            <a:off x="6596062" y="5939668"/>
            <a:ext cx="7458908" cy="634605"/>
          </a:xfrm>
          <a:prstGeom prst="rect">
            <a:avLst/>
          </a:prstGeom>
          <a:noFill/>
          <a:ln>
            <a:noFill/>
          </a:ln>
        </p:spPr>
        <p:txBody>
          <a:bodyPr spcFirstLastPara="1" wrap="square" lIns="0" tIns="0" rIns="0" bIns="0" anchor="t" anchorCtr="0">
            <a:noAutofit/>
          </a:bodyPr>
          <a:lstStyle/>
          <a:p>
            <a:pPr marL="0" marR="0" lvl="0" indent="0" algn="l" rtl="0">
              <a:lnSpc>
                <a:spcPct val="128125"/>
              </a:lnSpc>
              <a:spcBef>
                <a:spcPts val="0"/>
              </a:spcBef>
              <a:spcAft>
                <a:spcPts val="0"/>
              </a:spcAft>
              <a:buClr>
                <a:srgbClr val="464646"/>
              </a:buClr>
              <a:buSzPts val="1600"/>
              <a:buFont typeface="Inter Medium"/>
              <a:buNone/>
            </a:pPr>
            <a:r>
              <a:rPr lang="en-US" sz="1600" dirty="0">
                <a:solidFill>
                  <a:srgbClr val="464646"/>
                </a:solidFill>
                <a:latin typeface="Inter Medium"/>
                <a:ea typeface="Inter Medium"/>
                <a:cs typeface="Inter Medium"/>
                <a:sym typeface="Inter Medium"/>
              </a:rPr>
              <a:t>Strong emphasis on practical legal skills and professional development</a:t>
            </a:r>
            <a:endParaRPr sz="1600" dirty="0">
              <a:solidFill>
                <a:schemeClr val="dk1"/>
              </a:solidFill>
              <a:latin typeface="Garamond"/>
              <a:ea typeface="Garamond"/>
              <a:cs typeface="Garamond"/>
              <a:sym typeface="Garamond"/>
            </a:endParaRPr>
          </a:p>
        </p:txBody>
      </p:sp>
      <p:sp>
        <p:nvSpPr>
          <p:cNvPr id="672" name="Google Shape;672;p29"/>
          <p:cNvSpPr/>
          <p:nvPr/>
        </p:nvSpPr>
        <p:spPr>
          <a:xfrm>
            <a:off x="6061829" y="6607373"/>
            <a:ext cx="7993142" cy="961430"/>
          </a:xfrm>
          <a:prstGeom prst="roundRect">
            <a:avLst>
              <a:gd name="adj" fmla="val 2565"/>
            </a:avLst>
          </a:prstGeom>
          <a:solidFill>
            <a:srgbClr val="BEF3E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aramond"/>
              <a:ea typeface="Garamond"/>
              <a:cs typeface="Garamond"/>
              <a:sym typeface="Garamond"/>
            </a:endParaRPr>
          </a:p>
        </p:txBody>
      </p:sp>
      <p:pic>
        <p:nvPicPr>
          <p:cNvPr id="673" name="Google Shape;673;p29" descr="preencoded.png"/>
          <p:cNvPicPr preferRelativeResize="0"/>
          <p:nvPr/>
        </p:nvPicPr>
        <p:blipFill rotWithShape="1">
          <a:blip r:embed="rId5">
            <a:alphaModFix/>
          </a:blip>
          <a:srcRect/>
          <a:stretch/>
        </p:blipFill>
        <p:spPr>
          <a:xfrm>
            <a:off x="6226135" y="6859429"/>
            <a:ext cx="205502" cy="164306"/>
          </a:xfrm>
          <a:prstGeom prst="rect">
            <a:avLst/>
          </a:prstGeom>
          <a:noFill/>
          <a:ln>
            <a:noFill/>
          </a:ln>
        </p:spPr>
      </p:pic>
      <p:sp>
        <p:nvSpPr>
          <p:cNvPr id="674" name="Google Shape;674;p29"/>
          <p:cNvSpPr/>
          <p:nvPr/>
        </p:nvSpPr>
        <p:spPr>
          <a:xfrm>
            <a:off x="6595943" y="6738701"/>
            <a:ext cx="7294721" cy="600073"/>
          </a:xfrm>
          <a:prstGeom prst="rect">
            <a:avLst/>
          </a:prstGeom>
          <a:noFill/>
          <a:ln>
            <a:noFill/>
          </a:ln>
        </p:spPr>
        <p:txBody>
          <a:bodyPr spcFirstLastPara="1" wrap="square" lIns="0" tIns="0" rIns="0" bIns="0" anchor="t" anchorCtr="0">
            <a:noAutofit/>
          </a:bodyPr>
          <a:lstStyle/>
          <a:p>
            <a:pPr marL="0" marR="0" lvl="0" indent="0" algn="l" rtl="0">
              <a:lnSpc>
                <a:spcPct val="128125"/>
              </a:lnSpc>
              <a:spcBef>
                <a:spcPts val="0"/>
              </a:spcBef>
              <a:spcAft>
                <a:spcPts val="0"/>
              </a:spcAft>
              <a:buClr>
                <a:srgbClr val="000000"/>
              </a:buClr>
              <a:buSzPts val="1600"/>
              <a:buFont typeface="Inter Medium"/>
              <a:buNone/>
            </a:pPr>
            <a:r>
              <a:rPr lang="en-US" sz="1600">
                <a:solidFill>
                  <a:srgbClr val="000000"/>
                </a:solidFill>
                <a:latin typeface="Inter Medium"/>
                <a:ea typeface="Inter Medium"/>
                <a:cs typeface="Inter Medium"/>
                <a:sym typeface="Inter Medium"/>
              </a:rPr>
              <a:t> Build your successful legal career with our solid educational foundation, experienced guidance, and comprehensive practical training!</a:t>
            </a:r>
            <a:endParaRPr sz="1600">
              <a:solidFill>
                <a:schemeClr val="dk1"/>
              </a:solidFill>
              <a:latin typeface="Garamond"/>
              <a:ea typeface="Garamond"/>
              <a:cs typeface="Garamond"/>
              <a:sym typeface="Garamond"/>
            </a:endParaRPr>
          </a:p>
        </p:txBody>
      </p:sp>
    </p:spTree>
  </p:cSld>
  <p:clrMapOvr>
    <a:masterClrMapping/>
  </p:clrMapOvr>
</p:sld>
</file>

<file path=ppt/theme/theme1.xml><?xml version="1.0" encoding="utf-8"?>
<a:theme xmlns:a="http://schemas.openxmlformats.org/drawingml/2006/main" name="Savon">
  <a:themeElements>
    <a:clrScheme name="Savon">
      <a:dk1>
        <a:srgbClr val="000000"/>
      </a:dk1>
      <a:lt1>
        <a:srgbClr val="FFFFFF"/>
      </a:lt1>
      <a:dk2>
        <a:srgbClr val="736059"/>
      </a:dk2>
      <a:lt2>
        <a:srgbClr val="E7E0C7"/>
      </a:lt2>
      <a:accent1>
        <a:srgbClr val="92B0C8"/>
      </a:accent1>
      <a:accent2>
        <a:srgbClr val="E37C3D"/>
      </a:accent2>
      <a:accent3>
        <a:srgbClr val="A5AB81"/>
      </a:accent3>
      <a:accent4>
        <a:srgbClr val="E9B635"/>
      </a:accent4>
      <a:accent5>
        <a:srgbClr val="7BA79D"/>
      </a:accent5>
      <a:accent6>
        <a:srgbClr val="968C8C"/>
      </a:accent6>
      <a:hlink>
        <a:srgbClr val="F7A115"/>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TotalTime>
  <Words>2112</Words>
  <Application>Microsoft Office PowerPoint</Application>
  <PresentationFormat>Custom</PresentationFormat>
  <Paragraphs>254</Paragraphs>
  <Slides>27</Slides>
  <Notes>27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Abril Fatface</vt:lpstr>
      <vt:lpstr>Impact</vt:lpstr>
      <vt:lpstr>DM Sans Light</vt:lpstr>
      <vt:lpstr>DM Sans SemiBold</vt:lpstr>
      <vt:lpstr>Garamond</vt:lpstr>
      <vt:lpstr>Inter Medium</vt:lpstr>
      <vt:lpstr>Arial</vt:lpstr>
      <vt:lpstr>Savon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LENOVO</cp:lastModifiedBy>
  <cp:revision>7</cp:revision>
  <dcterms:created xsi:type="dcterms:W3CDTF">2025-09-25T05:41:30Z</dcterms:created>
  <dcterms:modified xsi:type="dcterms:W3CDTF">2025-11-10T04:19:49Z</dcterms:modified>
</cp:coreProperties>
</file>